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6" r:id="rId5"/>
    <p:sldId id="257" r:id="rId6"/>
    <p:sldId id="258" r:id="rId7"/>
    <p:sldId id="270" r:id="rId8"/>
    <p:sldId id="275" r:id="rId9"/>
    <p:sldId id="260" r:id="rId10"/>
    <p:sldId id="276" r:id="rId11"/>
    <p:sldId id="261" r:id="rId12"/>
    <p:sldId id="277" r:id="rId13"/>
    <p:sldId id="279" r:id="rId14"/>
    <p:sldId id="280" r:id="rId15"/>
    <p:sldId id="278" r:id="rId16"/>
    <p:sldId id="271" r:id="rId17"/>
    <p:sldId id="263" r:id="rId18"/>
    <p:sldId id="281" r:id="rId19"/>
    <p:sldId id="266" r:id="rId20"/>
    <p:sldId id="2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179"/>
    <a:srgbClr val="FF5D04"/>
    <a:srgbClr val="099FDA"/>
    <a:srgbClr val="005D32"/>
    <a:srgbClr val="FFA508"/>
    <a:srgbClr val="939598"/>
    <a:srgbClr val="FF0100"/>
    <a:srgbClr val="2B2A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18"/>
    <p:restoredTop sz="96165"/>
  </p:normalViewPr>
  <p:slideViewPr>
    <p:cSldViewPr snapToGrid="0">
      <p:cViewPr varScale="1">
        <p:scale>
          <a:sx n="109" d="100"/>
          <a:sy n="109" d="100"/>
        </p:scale>
        <p:origin x="85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A92D1-4919-A947-BB4F-0EDACF0BF3AF}" type="datetimeFigureOut">
              <a:rPr lang="en-US" smtClean="0"/>
              <a:t>6/30/2023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8B17B9-1356-4741-9359-C59C2FE694AA}" type="slidenum">
              <a:rPr lang="en-US" smtClean="0"/>
              <a:t>‹#›</a:t>
            </a:fld>
            <a:endParaRPr lang="en-US"/>
          </a:p>
        </p:txBody>
      </p:sp>
    </p:spTree>
    <p:extLst>
      <p:ext uri="{BB962C8B-B14F-4D97-AF65-F5344CB8AC3E}">
        <p14:creationId xmlns:p14="http://schemas.microsoft.com/office/powerpoint/2010/main" val="4198836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8B17B9-1356-4741-9359-C59C2FE694AA}" type="slidenum">
              <a:rPr lang="en-US" smtClean="0"/>
              <a:t>1</a:t>
            </a:fld>
            <a:endParaRPr lang="en-US"/>
          </a:p>
        </p:txBody>
      </p:sp>
    </p:spTree>
    <p:extLst>
      <p:ext uri="{BB962C8B-B14F-4D97-AF65-F5344CB8AC3E}">
        <p14:creationId xmlns:p14="http://schemas.microsoft.com/office/powerpoint/2010/main" val="4037684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https://youtu.be/USlHaqNfwK4</a:t>
            </a:r>
          </a:p>
        </p:txBody>
      </p:sp>
      <p:sp>
        <p:nvSpPr>
          <p:cNvPr id="4" name="Slide Number Placeholder 3"/>
          <p:cNvSpPr>
            <a:spLocks noGrp="1"/>
          </p:cNvSpPr>
          <p:nvPr>
            <p:ph type="sldNum" sz="quarter" idx="5"/>
          </p:nvPr>
        </p:nvSpPr>
        <p:spPr/>
        <p:txBody>
          <a:bodyPr/>
          <a:lstStyle/>
          <a:p>
            <a:fld id="{2C8B17B9-1356-4741-9359-C59C2FE694AA}" type="slidenum">
              <a:rPr lang="en-US" smtClean="0"/>
              <a:t>4</a:t>
            </a:fld>
            <a:endParaRPr lang="en-US"/>
          </a:p>
        </p:txBody>
      </p:sp>
    </p:spTree>
    <p:extLst>
      <p:ext uri="{BB962C8B-B14F-4D97-AF65-F5344CB8AC3E}">
        <p14:creationId xmlns:p14="http://schemas.microsoft.com/office/powerpoint/2010/main" val="1085960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518EE-9728-BEAA-5507-3302CB1FB43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C9960D-3ED8-C1E5-1959-2B2009BF1DB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054AEB-0F40-8E41-5A7C-EEF0715EFE9F}"/>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67949004-CB10-3655-19B8-A027ED42E5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9A3878D-902E-6228-EC8F-9005F8EBDDEF}"/>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2577870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8CFDB-B278-AE08-8C5E-73390042FF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685FDB-12F4-234C-00A8-2B902CF8F93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99932A-9AEF-EBB2-BD30-E11895F2D04D}"/>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25E08386-1FFF-19DF-C409-24F8BF74A3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E971B4-2BA9-0361-DE6C-66F91A486EF5}"/>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1576537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CB016E-52C2-B856-6EF0-F7FD0598B1C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1625BA-E4B6-A103-4104-F1C99A76166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7DD47-110A-1B77-A787-BB00EA6BDBBB}"/>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6C16A4CD-9D41-D590-44A6-37C701B2BC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6885C6-ED93-B574-E903-C93FD40EF9C3}"/>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437489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939F2-420E-8889-121A-ADB55A43815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A4D74C9-0AC8-335A-72F0-484E556C966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4FF2F-CC9E-7871-D2A2-7C07274ABB69}"/>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D5A916E5-6298-7D11-C723-70298D9683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B22D56F-C270-F630-F796-4D82B4255420}"/>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323571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B1DD3-1898-A154-BA0A-BC06282423F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89E43F-A9C7-6352-2AB0-1786030CDB9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A47681-7879-6F9C-624F-CA117695AF8A}"/>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3E5ED3C0-3602-3EA5-9720-DA268DB6E5D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9170DA-68A6-94C0-AF13-36661DFA4ACB}"/>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1333765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7B80A-7E03-1DD6-FAB6-049D0C3ED6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1008E41-8FCA-6092-4B56-BE239F1F9E8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BB8775-3694-845C-D960-82A13672CB1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853245-693B-AAF9-F340-7BE9B00771D3}"/>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6" name="Footer Placeholder 5">
            <a:extLst>
              <a:ext uri="{FF2B5EF4-FFF2-40B4-BE49-F238E27FC236}">
                <a16:creationId xmlns:a16="http://schemas.microsoft.com/office/drawing/2014/main" id="{7A9E13B1-5998-26D6-2726-6519E932C7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A7B7095-8103-9C09-A2C1-9CD6E126AED8}"/>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705981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CD807-52CF-DD87-B5D4-859BCFBCAD3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C6F6633-32F1-CBF5-E36B-9D0B858883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8E9900-E564-8798-6189-991ECDADDDA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06F045-80A6-8C42-064F-5C7CD41F50B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F3C2FA-D8EA-638E-40A0-D15114C5930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1AF091-DF98-53B7-5B0B-469E6CD66CA1}"/>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8" name="Footer Placeholder 7">
            <a:extLst>
              <a:ext uri="{FF2B5EF4-FFF2-40B4-BE49-F238E27FC236}">
                <a16:creationId xmlns:a16="http://schemas.microsoft.com/office/drawing/2014/main" id="{66EF0278-B85C-E2C3-195A-2E05BA21A5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F7BEC5D-783B-1EB3-DD19-E1E650A08B2E}"/>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3126921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FCDE8-0C12-2B70-2552-F43AE47B42A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AEEDDD7-2C12-77C4-8877-FA0C2B1AAB7C}"/>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4" name="Footer Placeholder 3">
            <a:extLst>
              <a:ext uri="{FF2B5EF4-FFF2-40B4-BE49-F238E27FC236}">
                <a16:creationId xmlns:a16="http://schemas.microsoft.com/office/drawing/2014/main" id="{4B99A4AD-C428-378D-89EC-D612E5441B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DFE8A67-85F4-69EF-1319-1D3A0F08F623}"/>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2635398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2B4AC6-74EB-DAF8-6E01-5D3E412B69AA}"/>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3" name="Footer Placeholder 2">
            <a:extLst>
              <a:ext uri="{FF2B5EF4-FFF2-40B4-BE49-F238E27FC236}">
                <a16:creationId xmlns:a16="http://schemas.microsoft.com/office/drawing/2014/main" id="{28E083C1-B923-21F1-50AA-FBC9AD2C39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846C3BE-002C-5B05-1D95-F5A71522F48B}"/>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136236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A1C99-CFC7-AAE0-CC46-4B3852D5331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E4E6D0-2500-E497-61A2-BA4CB617C92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5F0B47-094F-772B-DCC6-15F65CE6F5F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6C1478-10D0-F19C-5089-0A734ADB9AE3}"/>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6" name="Footer Placeholder 5">
            <a:extLst>
              <a:ext uri="{FF2B5EF4-FFF2-40B4-BE49-F238E27FC236}">
                <a16:creationId xmlns:a16="http://schemas.microsoft.com/office/drawing/2014/main" id="{A77B780F-4375-03F7-2F78-5674EFF330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ADF3D55-7298-3635-C111-F8BDEE1BB02D}"/>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1847143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FD97B-E9E9-83B8-A2AD-94FFA8A32C4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CCDA61-614E-D304-C521-B5B98DCBB6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BA061D-E8A0-CCB1-7845-67F9747A5A6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18CEE8-251B-945A-B6E9-5873B44E7D52}"/>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6" name="Footer Placeholder 5">
            <a:extLst>
              <a:ext uri="{FF2B5EF4-FFF2-40B4-BE49-F238E27FC236}">
                <a16:creationId xmlns:a16="http://schemas.microsoft.com/office/drawing/2014/main" id="{B04D36EC-9422-541F-20C8-8D4805422B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C069232-9871-6073-5AFB-F906BB16522D}"/>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2022420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F43EEB-8276-5492-F10A-E6BFE4D46303}"/>
              </a:ext>
            </a:extLst>
          </p:cNvPr>
          <p:cNvSpPr/>
          <p:nvPr userDrawn="1"/>
        </p:nvSpPr>
        <p:spPr>
          <a:xfrm>
            <a:off x="233679" y="6342379"/>
            <a:ext cx="3098243" cy="353051"/>
          </a:xfrm>
          <a:prstGeom prst="rect">
            <a:avLst/>
          </a:prstGeom>
          <a:solidFill>
            <a:srgbClr val="FF5D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r>
              <a:rPr lang="en-US" sz="1200" dirty="0" err="1">
                <a:solidFill>
                  <a:schemeClr val="bg1"/>
                </a:solidFill>
                <a:latin typeface="Poppins"/>
              </a:rPr>
              <a:t>achieve.lausd.net</a:t>
            </a:r>
            <a:r>
              <a:rPr lang="en-US" sz="1200" dirty="0">
                <a:solidFill>
                  <a:schemeClr val="bg1"/>
                </a:solidFill>
                <a:latin typeface="Poppins"/>
              </a:rPr>
              <a:t>/human-relations</a:t>
            </a:r>
            <a:endParaRPr lang="id-ID" sz="1200" dirty="0">
              <a:solidFill>
                <a:schemeClr val="bg1"/>
              </a:solidFill>
            </a:endParaRPr>
          </a:p>
        </p:txBody>
      </p:sp>
      <p:cxnSp>
        <p:nvCxnSpPr>
          <p:cNvPr id="8" name="Straight Connector 7">
            <a:extLst>
              <a:ext uri="{FF2B5EF4-FFF2-40B4-BE49-F238E27FC236}">
                <a16:creationId xmlns:a16="http://schemas.microsoft.com/office/drawing/2014/main" id="{14AA86BD-7B76-8860-085B-54E0AB4E288B}"/>
              </a:ext>
            </a:extLst>
          </p:cNvPr>
          <p:cNvCxnSpPr>
            <a:cxnSpLocks/>
          </p:cNvCxnSpPr>
          <p:nvPr userDrawn="1"/>
        </p:nvCxnSpPr>
        <p:spPr>
          <a:xfrm>
            <a:off x="233680" y="6255068"/>
            <a:ext cx="1177878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704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6.sv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2.png"/><Relationship Id="rId4" Type="http://schemas.openxmlformats.org/officeDocument/2006/relationships/image" Target="../media/image51.sv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4.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5.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66.png"/><Relationship Id="rId18" Type="http://schemas.openxmlformats.org/officeDocument/2006/relationships/image" Target="../media/image71.svg"/><Relationship Id="rId3" Type="http://schemas.openxmlformats.org/officeDocument/2006/relationships/image" Target="../media/image56.png"/><Relationship Id="rId21" Type="http://schemas.openxmlformats.org/officeDocument/2006/relationships/image" Target="../media/image74.png"/><Relationship Id="rId7" Type="http://schemas.openxmlformats.org/officeDocument/2006/relationships/image" Target="../media/image60.png"/><Relationship Id="rId12" Type="http://schemas.openxmlformats.org/officeDocument/2006/relationships/image" Target="../media/image65.svg"/><Relationship Id="rId17" Type="http://schemas.openxmlformats.org/officeDocument/2006/relationships/image" Target="../media/image70.png"/><Relationship Id="rId2" Type="http://schemas.openxmlformats.org/officeDocument/2006/relationships/image" Target="../media/image7.png"/><Relationship Id="rId16" Type="http://schemas.openxmlformats.org/officeDocument/2006/relationships/image" Target="../media/image69.svg"/><Relationship Id="rId20" Type="http://schemas.openxmlformats.org/officeDocument/2006/relationships/image" Target="../media/image73.svg"/><Relationship Id="rId1" Type="http://schemas.openxmlformats.org/officeDocument/2006/relationships/slideLayout" Target="../slideLayouts/slideLayout2.xml"/><Relationship Id="rId6" Type="http://schemas.openxmlformats.org/officeDocument/2006/relationships/image" Target="../media/image59.sv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8.png"/><Relationship Id="rId23" Type="http://schemas.openxmlformats.org/officeDocument/2006/relationships/image" Target="../media/image2.png"/><Relationship Id="rId10" Type="http://schemas.openxmlformats.org/officeDocument/2006/relationships/image" Target="../media/image63.svg"/><Relationship Id="rId19" Type="http://schemas.openxmlformats.org/officeDocument/2006/relationships/image" Target="../media/image72.pn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67.svg"/><Relationship Id="rId22" Type="http://schemas.openxmlformats.org/officeDocument/2006/relationships/image" Target="../media/image75.svg"/></Relationships>
</file>

<file path=ppt/slides/_rels/slide1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2.png"/><Relationship Id="rId10" Type="http://schemas.openxmlformats.org/officeDocument/2006/relationships/image" Target="../media/image16.png"/><Relationship Id="rId4" Type="http://schemas.openxmlformats.org/officeDocument/2006/relationships/image" Target="../media/image11.svg"/><Relationship Id="rId9" Type="http://schemas.openxmlformats.org/officeDocument/2006/relationships/image" Target="../media/image15.sv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2.xml"/><Relationship Id="rId7"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USlHaqNfwK4?feature=oembed" TargetMode="External"/><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image" Target="../media/image7.png"/><Relationship Id="rId9" Type="http://schemas.openxmlformats.org/officeDocument/2006/relationships/image" Target="../media/image21.sv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png"/><Relationship Id="rId7" Type="http://schemas.openxmlformats.org/officeDocument/2006/relationships/image" Target="../media/image23.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png"/><Relationship Id="rId10" Type="http://schemas.openxmlformats.org/officeDocument/2006/relationships/image" Target="../media/image26.png"/><Relationship Id="rId4" Type="http://schemas.openxmlformats.org/officeDocument/2006/relationships/image" Target="../media/image6.svg"/><Relationship Id="rId9" Type="http://schemas.openxmlformats.org/officeDocument/2006/relationships/image" Target="../media/image25.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18" Type="http://schemas.openxmlformats.org/officeDocument/2006/relationships/image" Target="../media/image43.png"/><Relationship Id="rId3" Type="http://schemas.openxmlformats.org/officeDocument/2006/relationships/image" Target="../media/image2.png"/><Relationship Id="rId7" Type="http://schemas.openxmlformats.org/officeDocument/2006/relationships/image" Target="../media/image32.svg"/><Relationship Id="rId12" Type="http://schemas.openxmlformats.org/officeDocument/2006/relationships/image" Target="../media/image37.png"/><Relationship Id="rId17" Type="http://schemas.openxmlformats.org/officeDocument/2006/relationships/image" Target="../media/image42.svg"/><Relationship Id="rId2" Type="http://schemas.openxmlformats.org/officeDocument/2006/relationships/image" Target="../media/image7.png"/><Relationship Id="rId16"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5" Type="http://schemas.openxmlformats.org/officeDocument/2006/relationships/image" Target="../media/image40.svg"/><Relationship Id="rId10" Type="http://schemas.openxmlformats.org/officeDocument/2006/relationships/image" Target="../media/image35.png"/><Relationship Id="rId19" Type="http://schemas.openxmlformats.org/officeDocument/2006/relationships/image" Target="../media/image44.sv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6.svg"/><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8.svg"/><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392D2B-37AA-30A3-63F7-9F40C7EB2CF3}"/>
              </a:ext>
            </a:extLst>
          </p:cNvPr>
          <p:cNvSpPr/>
          <p:nvPr/>
        </p:nvSpPr>
        <p:spPr>
          <a:xfrm>
            <a:off x="0" y="598"/>
            <a:ext cx="12192000" cy="6263636"/>
          </a:xfrm>
          <a:prstGeom prst="rect">
            <a:avLst/>
          </a:prstGeom>
          <a:gradFill>
            <a:gsLst>
              <a:gs pos="0">
                <a:srgbClr val="005D32"/>
              </a:gs>
              <a:gs pos="100000">
                <a:srgbClr val="099FD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pic>
        <p:nvPicPr>
          <p:cNvPr id="12" name="Picture 11">
            <a:extLst>
              <a:ext uri="{FF2B5EF4-FFF2-40B4-BE49-F238E27FC236}">
                <a16:creationId xmlns:a16="http://schemas.microsoft.com/office/drawing/2014/main" id="{2CD0A088-C430-BCA7-9236-CF25D31DA9A3}"/>
              </a:ext>
            </a:extLst>
          </p:cNvPr>
          <p:cNvPicPr>
            <a:picLocks noChangeAspect="1"/>
          </p:cNvPicPr>
          <p:nvPr/>
        </p:nvPicPr>
        <p:blipFill>
          <a:blip r:embed="rId3">
            <a:alphaModFix amt="41000"/>
          </a:blip>
          <a:stretch>
            <a:fillRect/>
          </a:stretch>
        </p:blipFill>
        <p:spPr>
          <a:xfrm>
            <a:off x="0" y="1516"/>
            <a:ext cx="10024110" cy="6262120"/>
          </a:xfrm>
          <a:prstGeom prst="rect">
            <a:avLst/>
          </a:prstGeom>
        </p:spPr>
      </p:pic>
      <p:cxnSp>
        <p:nvCxnSpPr>
          <p:cNvPr id="6" name="Straight Connector 5">
            <a:extLst>
              <a:ext uri="{FF2B5EF4-FFF2-40B4-BE49-F238E27FC236}">
                <a16:creationId xmlns:a16="http://schemas.microsoft.com/office/drawing/2014/main" id="{9CBA4824-4F27-327A-E622-21AB9882D8AF}"/>
              </a:ext>
            </a:extLst>
          </p:cNvPr>
          <p:cNvCxnSpPr>
            <a:cxnSpLocks/>
          </p:cNvCxnSpPr>
          <p:nvPr/>
        </p:nvCxnSpPr>
        <p:spPr>
          <a:xfrm>
            <a:off x="7914260" y="5610890"/>
            <a:ext cx="1781298" cy="0"/>
          </a:xfrm>
          <a:prstGeom prst="line">
            <a:avLst/>
          </a:prstGeom>
          <a:ln w="57150">
            <a:solidFill>
              <a:srgbClr val="FFA508"/>
            </a:solidFill>
          </a:ln>
        </p:spPr>
        <p:style>
          <a:lnRef idx="1">
            <a:schemeClr val="accent1"/>
          </a:lnRef>
          <a:fillRef idx="0">
            <a:schemeClr val="accent1"/>
          </a:fillRef>
          <a:effectRef idx="0">
            <a:schemeClr val="accent1"/>
          </a:effectRef>
          <a:fontRef idx="minor">
            <a:schemeClr val="tx1"/>
          </a:fontRef>
        </p:style>
      </p:cxnSp>
      <p:sp>
        <p:nvSpPr>
          <p:cNvPr id="9" name="TextBox 4">
            <a:extLst>
              <a:ext uri="{FF2B5EF4-FFF2-40B4-BE49-F238E27FC236}">
                <a16:creationId xmlns:a16="http://schemas.microsoft.com/office/drawing/2014/main" id="{D4CFFCEB-FB3E-6B5C-53E2-AC30486C4EAB}"/>
              </a:ext>
            </a:extLst>
          </p:cNvPr>
          <p:cNvSpPr txBox="1"/>
          <p:nvPr/>
        </p:nvSpPr>
        <p:spPr>
          <a:xfrm>
            <a:off x="5985647" y="1531874"/>
            <a:ext cx="5638525" cy="654025"/>
          </a:xfrm>
          <a:prstGeom prst="rect">
            <a:avLst/>
          </a:prstGeom>
        </p:spPr>
        <p:txBody>
          <a:bodyPr wrap="square" lIns="0" tIns="0" rIns="0" bIns="0" rtlCol="0" anchor="t">
            <a:spAutoFit/>
          </a:bodyPr>
          <a:lstStyle/>
          <a:p>
            <a:pPr algn="ctr">
              <a:lnSpc>
                <a:spcPts val="5184"/>
              </a:lnSpc>
            </a:pPr>
            <a:r>
              <a:rPr lang="en-US" sz="4000" dirty="0">
                <a:solidFill>
                  <a:schemeClr val="bg1"/>
                </a:solidFill>
                <a:latin typeface="Poppins"/>
              </a:rPr>
              <a:t>TO FIND LIFE BALANCE</a:t>
            </a:r>
          </a:p>
        </p:txBody>
      </p:sp>
      <p:pic>
        <p:nvPicPr>
          <p:cNvPr id="4" name="Picture 3">
            <a:extLst>
              <a:ext uri="{FF2B5EF4-FFF2-40B4-BE49-F238E27FC236}">
                <a16:creationId xmlns:a16="http://schemas.microsoft.com/office/drawing/2014/main" id="{CB03BC58-DE22-A287-EE66-9CAF080DE660}"/>
              </a:ext>
            </a:extLst>
          </p:cNvPr>
          <p:cNvPicPr>
            <a:picLocks noChangeAspect="1"/>
          </p:cNvPicPr>
          <p:nvPr/>
        </p:nvPicPr>
        <p:blipFill>
          <a:blip r:embed="rId4"/>
          <a:srcRect/>
          <a:stretch/>
        </p:blipFill>
        <p:spPr>
          <a:xfrm>
            <a:off x="7346710" y="2343603"/>
            <a:ext cx="2916399" cy="2916399"/>
          </a:xfrm>
          <a:prstGeom prst="rect">
            <a:avLst/>
          </a:prstGeom>
          <a:effectLst>
            <a:glow rad="150533">
              <a:schemeClr val="bg1">
                <a:alpha val="40000"/>
              </a:schemeClr>
            </a:glow>
          </a:effectLst>
        </p:spPr>
      </p:pic>
      <p:pic>
        <p:nvPicPr>
          <p:cNvPr id="2" name="Picture 1">
            <a:extLst>
              <a:ext uri="{FF2B5EF4-FFF2-40B4-BE49-F238E27FC236}">
                <a16:creationId xmlns:a16="http://schemas.microsoft.com/office/drawing/2014/main" id="{8D5D8EB0-3413-8924-5146-4C6435DFD1F0}"/>
              </a:ext>
            </a:extLst>
          </p:cNvPr>
          <p:cNvPicPr>
            <a:picLocks noChangeAspect="1"/>
          </p:cNvPicPr>
          <p:nvPr/>
        </p:nvPicPr>
        <p:blipFill>
          <a:blip r:embed="rId5"/>
          <a:stretch>
            <a:fillRect/>
          </a:stretch>
        </p:blipFill>
        <p:spPr>
          <a:xfrm>
            <a:off x="3644900" y="529709"/>
            <a:ext cx="4902200" cy="673100"/>
          </a:xfrm>
          <a:prstGeom prst="rect">
            <a:avLst/>
          </a:prstGeom>
        </p:spPr>
      </p:pic>
      <p:pic>
        <p:nvPicPr>
          <p:cNvPr id="15" name="Picture 14">
            <a:extLst>
              <a:ext uri="{FF2B5EF4-FFF2-40B4-BE49-F238E27FC236}">
                <a16:creationId xmlns:a16="http://schemas.microsoft.com/office/drawing/2014/main" id="{BC4E82E0-C103-364C-3599-BDA84EF9B2CF}"/>
              </a:ext>
            </a:extLst>
          </p:cNvPr>
          <p:cNvPicPr>
            <a:picLocks noChangeAspect="1"/>
          </p:cNvPicPr>
          <p:nvPr/>
        </p:nvPicPr>
        <p:blipFill rotWithShape="1">
          <a:blip r:embed="rId6">
            <a:alphaModFix amt="41000"/>
          </a:blip>
          <a:srcRect t="1" b="45453"/>
          <a:stretch/>
        </p:blipFill>
        <p:spPr>
          <a:xfrm>
            <a:off x="0" y="4820984"/>
            <a:ext cx="3297491" cy="1442652"/>
          </a:xfrm>
          <a:prstGeom prst="rect">
            <a:avLst/>
          </a:prstGeom>
        </p:spPr>
      </p:pic>
    </p:spTree>
    <p:extLst>
      <p:ext uri="{BB962C8B-B14F-4D97-AF65-F5344CB8AC3E}">
        <p14:creationId xmlns:p14="http://schemas.microsoft.com/office/powerpoint/2010/main" val="295253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36AB23-0211-A3F7-463C-EA31B2A9D139}"/>
              </a:ext>
            </a:extLst>
          </p:cNvPr>
          <p:cNvPicPr>
            <a:picLocks noChangeAspect="1"/>
          </p:cNvPicPr>
          <p:nvPr/>
        </p:nvPicPr>
        <p:blipFill>
          <a:blip r:embed="rId2"/>
          <a:stretch>
            <a:fillRect/>
          </a:stretch>
        </p:blipFill>
        <p:spPr>
          <a:xfrm>
            <a:off x="8882743" y="209633"/>
            <a:ext cx="3155702" cy="433296"/>
          </a:xfrm>
          <a:prstGeom prst="rect">
            <a:avLst/>
          </a:prstGeom>
        </p:spPr>
      </p:pic>
      <p:sp>
        <p:nvSpPr>
          <p:cNvPr id="7" name="TextBox 2">
            <a:extLst>
              <a:ext uri="{FF2B5EF4-FFF2-40B4-BE49-F238E27FC236}">
                <a16:creationId xmlns:a16="http://schemas.microsoft.com/office/drawing/2014/main" id="{15591583-4050-1AFD-BF8B-90D5AF19F163}"/>
              </a:ext>
            </a:extLst>
          </p:cNvPr>
          <p:cNvSpPr txBox="1"/>
          <p:nvPr/>
        </p:nvSpPr>
        <p:spPr>
          <a:xfrm>
            <a:off x="876241" y="2339063"/>
            <a:ext cx="4296311" cy="2527615"/>
          </a:xfrm>
          <a:prstGeom prst="rect">
            <a:avLst/>
          </a:prstGeom>
        </p:spPr>
        <p:txBody>
          <a:bodyPr wrap="square" lIns="0" tIns="0" rIns="0" bIns="0" rtlCol="0" anchor="t">
            <a:spAutoFit/>
          </a:bodyPr>
          <a:lstStyle/>
          <a:p>
            <a:pPr>
              <a:lnSpc>
                <a:spcPts val="5040"/>
              </a:lnSpc>
            </a:pPr>
            <a:r>
              <a:rPr lang="en-US" sz="3200" dirty="0">
                <a:solidFill>
                  <a:srgbClr val="939598"/>
                </a:solidFill>
                <a:latin typeface="Poppins"/>
              </a:rPr>
              <a:t>Other than media, what are some hobbies or interests that you have? </a:t>
            </a:r>
          </a:p>
        </p:txBody>
      </p:sp>
      <p:sp>
        <p:nvSpPr>
          <p:cNvPr id="2" name="Title 1">
            <a:extLst>
              <a:ext uri="{FF2B5EF4-FFF2-40B4-BE49-F238E27FC236}">
                <a16:creationId xmlns:a16="http://schemas.microsoft.com/office/drawing/2014/main" id="{D55EBCBC-BAAD-3BF5-72AD-CACE9A0321B4}"/>
              </a:ext>
            </a:extLst>
          </p:cNvPr>
          <p:cNvSpPr txBox="1">
            <a:spLocks/>
          </p:cNvSpPr>
          <p:nvPr/>
        </p:nvSpPr>
        <p:spPr>
          <a:xfrm>
            <a:off x="1603588" y="914024"/>
            <a:ext cx="3500811"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22179"/>
                </a:solidFill>
                <a:latin typeface="Poppins" pitchFamily="2" charset="77"/>
                <a:cs typeface="Poppins" pitchFamily="2" charset="77"/>
              </a:rPr>
              <a:t>DISCUSSION</a:t>
            </a:r>
          </a:p>
        </p:txBody>
      </p:sp>
      <p:grpSp>
        <p:nvGrpSpPr>
          <p:cNvPr id="11" name="Group 10">
            <a:extLst>
              <a:ext uri="{FF2B5EF4-FFF2-40B4-BE49-F238E27FC236}">
                <a16:creationId xmlns:a16="http://schemas.microsoft.com/office/drawing/2014/main" id="{B2294501-53BE-225B-7289-DB04DCDFAF54}"/>
              </a:ext>
            </a:extLst>
          </p:cNvPr>
          <p:cNvGrpSpPr/>
          <p:nvPr/>
        </p:nvGrpSpPr>
        <p:grpSpPr>
          <a:xfrm>
            <a:off x="764903" y="847920"/>
            <a:ext cx="723695" cy="668028"/>
            <a:chOff x="8418513" y="1203325"/>
            <a:chExt cx="185737" cy="171450"/>
          </a:xfrm>
          <a:solidFill>
            <a:srgbClr val="005D32"/>
          </a:solidFill>
        </p:grpSpPr>
        <p:sp>
          <p:nvSpPr>
            <p:cNvPr id="12" name="Freeform 70">
              <a:extLst>
                <a:ext uri="{FF2B5EF4-FFF2-40B4-BE49-F238E27FC236}">
                  <a16:creationId xmlns:a16="http://schemas.microsoft.com/office/drawing/2014/main" id="{3648CD9D-7ACD-7672-2F47-84CE99288981}"/>
                </a:ext>
              </a:extLst>
            </p:cNvPr>
            <p:cNvSpPr>
              <a:spLocks/>
            </p:cNvSpPr>
            <p:nvPr/>
          </p:nvSpPr>
          <p:spPr bwMode="auto">
            <a:xfrm>
              <a:off x="8494713" y="1203325"/>
              <a:ext cx="109537" cy="109538"/>
            </a:xfrm>
            <a:custGeom>
              <a:avLst/>
              <a:gdLst>
                <a:gd name="T0" fmla="*/ 63061562 w 69"/>
                <a:gd name="T1" fmla="*/ 174049532 h 69"/>
                <a:gd name="T2" fmla="*/ 63061562 w 69"/>
                <a:gd name="T3" fmla="*/ 174049532 h 69"/>
                <a:gd name="T4" fmla="*/ 55493984 w 69"/>
                <a:gd name="T5" fmla="*/ 174049532 h 69"/>
                <a:gd name="T6" fmla="*/ 55493984 w 69"/>
                <a:gd name="T7" fmla="*/ 174049532 h 69"/>
                <a:gd name="T8" fmla="*/ 52971458 w 69"/>
                <a:gd name="T9" fmla="*/ 166481885 h 69"/>
                <a:gd name="T10" fmla="*/ 50448932 w 69"/>
                <a:gd name="T11" fmla="*/ 161436787 h 69"/>
                <a:gd name="T12" fmla="*/ 50448932 w 69"/>
                <a:gd name="T13" fmla="*/ 136212884 h 69"/>
                <a:gd name="T14" fmla="*/ 37836302 w 69"/>
                <a:gd name="T15" fmla="*/ 136212884 h 69"/>
                <a:gd name="T16" fmla="*/ 37836302 w 69"/>
                <a:gd name="T17" fmla="*/ 110987394 h 69"/>
                <a:gd name="T18" fmla="*/ 63061562 w 69"/>
                <a:gd name="T19" fmla="*/ 110987394 h 69"/>
                <a:gd name="T20" fmla="*/ 63061562 w 69"/>
                <a:gd name="T21" fmla="*/ 110987394 h 69"/>
                <a:gd name="T22" fmla="*/ 68105027 w 69"/>
                <a:gd name="T23" fmla="*/ 110987394 h 69"/>
                <a:gd name="T24" fmla="*/ 70627553 w 69"/>
                <a:gd name="T25" fmla="*/ 113509943 h 69"/>
                <a:gd name="T26" fmla="*/ 75672605 w 69"/>
                <a:gd name="T27" fmla="*/ 118555041 h 69"/>
                <a:gd name="T28" fmla="*/ 75672605 w 69"/>
                <a:gd name="T29" fmla="*/ 123600139 h 69"/>
                <a:gd name="T30" fmla="*/ 75672605 w 69"/>
                <a:gd name="T31" fmla="*/ 136212884 h 69"/>
                <a:gd name="T32" fmla="*/ 105942916 w 69"/>
                <a:gd name="T33" fmla="*/ 113509943 h 69"/>
                <a:gd name="T34" fmla="*/ 105942916 w 69"/>
                <a:gd name="T35" fmla="*/ 113509943 h 69"/>
                <a:gd name="T36" fmla="*/ 110986381 w 69"/>
                <a:gd name="T37" fmla="*/ 110987394 h 69"/>
                <a:gd name="T38" fmla="*/ 148824271 w 69"/>
                <a:gd name="T39" fmla="*/ 110987394 h 69"/>
                <a:gd name="T40" fmla="*/ 148824271 w 69"/>
                <a:gd name="T41" fmla="*/ 25223903 h 69"/>
                <a:gd name="T42" fmla="*/ 25223672 w 69"/>
                <a:gd name="T43" fmla="*/ 25223903 h 69"/>
                <a:gd name="T44" fmla="*/ 25223672 w 69"/>
                <a:gd name="T45" fmla="*/ 60539589 h 69"/>
                <a:gd name="T46" fmla="*/ 0 w 69"/>
                <a:gd name="T47" fmla="*/ 60539589 h 69"/>
                <a:gd name="T48" fmla="*/ 0 w 69"/>
                <a:gd name="T49" fmla="*/ 25223903 h 69"/>
                <a:gd name="T50" fmla="*/ 0 w 69"/>
                <a:gd name="T51" fmla="*/ 25223903 h 69"/>
                <a:gd name="T52" fmla="*/ 2522526 w 69"/>
                <a:gd name="T53" fmla="*/ 15135294 h 69"/>
                <a:gd name="T54" fmla="*/ 5045052 w 69"/>
                <a:gd name="T55" fmla="*/ 5045098 h 69"/>
                <a:gd name="T56" fmla="*/ 15135156 w 69"/>
                <a:gd name="T57" fmla="*/ 2522549 h 69"/>
                <a:gd name="T58" fmla="*/ 25223672 w 69"/>
                <a:gd name="T59" fmla="*/ 0 h 69"/>
                <a:gd name="T60" fmla="*/ 148824271 w 69"/>
                <a:gd name="T61" fmla="*/ 0 h 69"/>
                <a:gd name="T62" fmla="*/ 148824271 w 69"/>
                <a:gd name="T63" fmla="*/ 0 h 69"/>
                <a:gd name="T64" fmla="*/ 158912787 w 69"/>
                <a:gd name="T65" fmla="*/ 2522549 h 69"/>
                <a:gd name="T66" fmla="*/ 169002891 w 69"/>
                <a:gd name="T67" fmla="*/ 5045098 h 69"/>
                <a:gd name="T68" fmla="*/ 171525417 w 69"/>
                <a:gd name="T69" fmla="*/ 15135294 h 69"/>
                <a:gd name="T70" fmla="*/ 174047943 w 69"/>
                <a:gd name="T71" fmla="*/ 25223903 h 69"/>
                <a:gd name="T72" fmla="*/ 174047943 w 69"/>
                <a:gd name="T73" fmla="*/ 110987394 h 69"/>
                <a:gd name="T74" fmla="*/ 174047943 w 69"/>
                <a:gd name="T75" fmla="*/ 110987394 h 69"/>
                <a:gd name="T76" fmla="*/ 171525417 w 69"/>
                <a:gd name="T77" fmla="*/ 121077590 h 69"/>
                <a:gd name="T78" fmla="*/ 169002891 w 69"/>
                <a:gd name="T79" fmla="*/ 131167786 h 69"/>
                <a:gd name="T80" fmla="*/ 158912787 w 69"/>
                <a:gd name="T81" fmla="*/ 133690335 h 69"/>
                <a:gd name="T82" fmla="*/ 148824271 w 69"/>
                <a:gd name="T83" fmla="*/ 136212884 h 69"/>
                <a:gd name="T84" fmla="*/ 116031433 w 69"/>
                <a:gd name="T85" fmla="*/ 136212884 h 69"/>
                <a:gd name="T86" fmla="*/ 68105027 w 69"/>
                <a:gd name="T87" fmla="*/ 171526983 h 69"/>
                <a:gd name="T88" fmla="*/ 68105027 w 69"/>
                <a:gd name="T89" fmla="*/ 171526983 h 69"/>
                <a:gd name="T90" fmla="*/ 63061562 w 69"/>
                <a:gd name="T91" fmla="*/ 174049532 h 69"/>
                <a:gd name="T92" fmla="*/ 63061562 w 69"/>
                <a:gd name="T93" fmla="*/ 174049532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9" h="69">
                  <a:moveTo>
                    <a:pt x="25" y="69"/>
                  </a:moveTo>
                  <a:lnTo>
                    <a:pt x="25" y="69"/>
                  </a:lnTo>
                  <a:lnTo>
                    <a:pt x="22" y="69"/>
                  </a:lnTo>
                  <a:lnTo>
                    <a:pt x="21" y="66"/>
                  </a:lnTo>
                  <a:lnTo>
                    <a:pt x="20" y="64"/>
                  </a:lnTo>
                  <a:lnTo>
                    <a:pt x="20" y="54"/>
                  </a:lnTo>
                  <a:lnTo>
                    <a:pt x="15" y="54"/>
                  </a:lnTo>
                  <a:lnTo>
                    <a:pt x="15" y="44"/>
                  </a:lnTo>
                  <a:lnTo>
                    <a:pt x="25" y="44"/>
                  </a:lnTo>
                  <a:lnTo>
                    <a:pt x="27" y="44"/>
                  </a:lnTo>
                  <a:lnTo>
                    <a:pt x="28" y="45"/>
                  </a:lnTo>
                  <a:lnTo>
                    <a:pt x="30" y="47"/>
                  </a:lnTo>
                  <a:lnTo>
                    <a:pt x="30" y="49"/>
                  </a:lnTo>
                  <a:lnTo>
                    <a:pt x="30" y="54"/>
                  </a:lnTo>
                  <a:lnTo>
                    <a:pt x="42" y="45"/>
                  </a:lnTo>
                  <a:lnTo>
                    <a:pt x="44" y="44"/>
                  </a:lnTo>
                  <a:lnTo>
                    <a:pt x="59" y="44"/>
                  </a:lnTo>
                  <a:lnTo>
                    <a:pt x="59" y="10"/>
                  </a:lnTo>
                  <a:lnTo>
                    <a:pt x="10" y="10"/>
                  </a:lnTo>
                  <a:lnTo>
                    <a:pt x="10" y="24"/>
                  </a:lnTo>
                  <a:lnTo>
                    <a:pt x="0" y="24"/>
                  </a:lnTo>
                  <a:lnTo>
                    <a:pt x="0" y="10"/>
                  </a:lnTo>
                  <a:lnTo>
                    <a:pt x="1" y="6"/>
                  </a:lnTo>
                  <a:lnTo>
                    <a:pt x="2" y="2"/>
                  </a:lnTo>
                  <a:lnTo>
                    <a:pt x="6" y="1"/>
                  </a:lnTo>
                  <a:lnTo>
                    <a:pt x="10" y="0"/>
                  </a:lnTo>
                  <a:lnTo>
                    <a:pt x="59" y="0"/>
                  </a:lnTo>
                  <a:lnTo>
                    <a:pt x="63" y="1"/>
                  </a:lnTo>
                  <a:lnTo>
                    <a:pt x="67" y="2"/>
                  </a:lnTo>
                  <a:lnTo>
                    <a:pt x="68" y="6"/>
                  </a:lnTo>
                  <a:lnTo>
                    <a:pt x="69" y="10"/>
                  </a:lnTo>
                  <a:lnTo>
                    <a:pt x="69" y="44"/>
                  </a:lnTo>
                  <a:lnTo>
                    <a:pt x="68" y="48"/>
                  </a:lnTo>
                  <a:lnTo>
                    <a:pt x="67" y="52"/>
                  </a:lnTo>
                  <a:lnTo>
                    <a:pt x="63" y="53"/>
                  </a:lnTo>
                  <a:lnTo>
                    <a:pt x="59" y="54"/>
                  </a:lnTo>
                  <a:lnTo>
                    <a:pt x="46" y="54"/>
                  </a:lnTo>
                  <a:lnTo>
                    <a:pt x="27" y="68"/>
                  </a:lnTo>
                  <a:lnTo>
                    <a:pt x="25"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3" name="Freeform 71">
              <a:extLst>
                <a:ext uri="{FF2B5EF4-FFF2-40B4-BE49-F238E27FC236}">
                  <a16:creationId xmlns:a16="http://schemas.microsoft.com/office/drawing/2014/main" id="{D6F23390-6F34-D48F-5FC8-A75F1149BA8C}"/>
                </a:ext>
              </a:extLst>
            </p:cNvPr>
            <p:cNvSpPr>
              <a:spLocks/>
            </p:cNvSpPr>
            <p:nvPr/>
          </p:nvSpPr>
          <p:spPr bwMode="auto">
            <a:xfrm>
              <a:off x="8447088" y="1250950"/>
              <a:ext cx="61912" cy="61913"/>
            </a:xfrm>
            <a:custGeom>
              <a:avLst/>
              <a:gdLst>
                <a:gd name="T0" fmla="*/ 47958583 w 40"/>
                <a:gd name="T1" fmla="*/ 95918715 h 40"/>
                <a:gd name="T2" fmla="*/ 47958583 w 40"/>
                <a:gd name="T3" fmla="*/ 95918715 h 40"/>
                <a:gd name="T4" fmla="*/ 57550300 w 40"/>
                <a:gd name="T5" fmla="*/ 95918715 h 40"/>
                <a:gd name="T6" fmla="*/ 64744474 w 40"/>
                <a:gd name="T7" fmla="*/ 93521134 h 40"/>
                <a:gd name="T8" fmla="*/ 81530365 w 40"/>
                <a:gd name="T9" fmla="*/ 81531682 h 40"/>
                <a:gd name="T10" fmla="*/ 93519624 w 40"/>
                <a:gd name="T11" fmla="*/ 64745520 h 40"/>
                <a:gd name="T12" fmla="*/ 95917166 w 40"/>
                <a:gd name="T13" fmla="*/ 57551229 h 40"/>
                <a:gd name="T14" fmla="*/ 95917166 w 40"/>
                <a:gd name="T15" fmla="*/ 47959358 h 40"/>
                <a:gd name="T16" fmla="*/ 95917166 w 40"/>
                <a:gd name="T17" fmla="*/ 47959358 h 40"/>
                <a:gd name="T18" fmla="*/ 95917166 w 40"/>
                <a:gd name="T19" fmla="*/ 38367486 h 40"/>
                <a:gd name="T20" fmla="*/ 93519624 w 40"/>
                <a:gd name="T21" fmla="*/ 31173196 h 40"/>
                <a:gd name="T22" fmla="*/ 81530365 w 40"/>
                <a:gd name="T23" fmla="*/ 16786162 h 40"/>
                <a:gd name="T24" fmla="*/ 64744474 w 40"/>
                <a:gd name="T25" fmla="*/ 4796710 h 40"/>
                <a:gd name="T26" fmla="*/ 57550300 w 40"/>
                <a:gd name="T27" fmla="*/ 0 h 40"/>
                <a:gd name="T28" fmla="*/ 47958583 w 40"/>
                <a:gd name="T29" fmla="*/ 0 h 40"/>
                <a:gd name="T30" fmla="*/ 47958583 w 40"/>
                <a:gd name="T31" fmla="*/ 0 h 40"/>
                <a:gd name="T32" fmla="*/ 38366866 w 40"/>
                <a:gd name="T33" fmla="*/ 0 h 40"/>
                <a:gd name="T34" fmla="*/ 31172692 w 40"/>
                <a:gd name="T35" fmla="*/ 4796710 h 40"/>
                <a:gd name="T36" fmla="*/ 16785891 w 40"/>
                <a:gd name="T37" fmla="*/ 16786162 h 40"/>
                <a:gd name="T38" fmla="*/ 4796632 w 40"/>
                <a:gd name="T39" fmla="*/ 31173196 h 40"/>
                <a:gd name="T40" fmla="*/ 0 w 40"/>
                <a:gd name="T41" fmla="*/ 38367486 h 40"/>
                <a:gd name="T42" fmla="*/ 0 w 40"/>
                <a:gd name="T43" fmla="*/ 47959358 h 40"/>
                <a:gd name="T44" fmla="*/ 0 w 40"/>
                <a:gd name="T45" fmla="*/ 47959358 h 40"/>
                <a:gd name="T46" fmla="*/ 0 w 40"/>
                <a:gd name="T47" fmla="*/ 57551229 h 40"/>
                <a:gd name="T48" fmla="*/ 4796632 w 40"/>
                <a:gd name="T49" fmla="*/ 64745520 h 40"/>
                <a:gd name="T50" fmla="*/ 16785891 w 40"/>
                <a:gd name="T51" fmla="*/ 81531682 h 40"/>
                <a:gd name="T52" fmla="*/ 31172692 w 40"/>
                <a:gd name="T53" fmla="*/ 93521134 h 40"/>
                <a:gd name="T54" fmla="*/ 38366866 w 40"/>
                <a:gd name="T55" fmla="*/ 95918715 h 40"/>
                <a:gd name="T56" fmla="*/ 47958583 w 40"/>
                <a:gd name="T57" fmla="*/ 95918715 h 40"/>
                <a:gd name="T58" fmla="*/ 47958583 w 40"/>
                <a:gd name="T59" fmla="*/ 95918715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 h="40">
                  <a:moveTo>
                    <a:pt x="20" y="40"/>
                  </a:moveTo>
                  <a:lnTo>
                    <a:pt x="20" y="40"/>
                  </a:lnTo>
                  <a:lnTo>
                    <a:pt x="24" y="40"/>
                  </a:lnTo>
                  <a:lnTo>
                    <a:pt x="27" y="39"/>
                  </a:lnTo>
                  <a:lnTo>
                    <a:pt x="34" y="34"/>
                  </a:lnTo>
                  <a:lnTo>
                    <a:pt x="39" y="27"/>
                  </a:lnTo>
                  <a:lnTo>
                    <a:pt x="40" y="24"/>
                  </a:lnTo>
                  <a:lnTo>
                    <a:pt x="40" y="20"/>
                  </a:lnTo>
                  <a:lnTo>
                    <a:pt x="40" y="16"/>
                  </a:lnTo>
                  <a:lnTo>
                    <a:pt x="39" y="13"/>
                  </a:lnTo>
                  <a:lnTo>
                    <a:pt x="34" y="7"/>
                  </a:lnTo>
                  <a:lnTo>
                    <a:pt x="27" y="2"/>
                  </a:lnTo>
                  <a:lnTo>
                    <a:pt x="24" y="0"/>
                  </a:lnTo>
                  <a:lnTo>
                    <a:pt x="20" y="0"/>
                  </a:lnTo>
                  <a:lnTo>
                    <a:pt x="16" y="0"/>
                  </a:lnTo>
                  <a:lnTo>
                    <a:pt x="13" y="2"/>
                  </a:lnTo>
                  <a:lnTo>
                    <a:pt x="7" y="7"/>
                  </a:lnTo>
                  <a:lnTo>
                    <a:pt x="2" y="13"/>
                  </a:lnTo>
                  <a:lnTo>
                    <a:pt x="0" y="16"/>
                  </a:lnTo>
                  <a:lnTo>
                    <a:pt x="0" y="20"/>
                  </a:lnTo>
                  <a:lnTo>
                    <a:pt x="0" y="24"/>
                  </a:lnTo>
                  <a:lnTo>
                    <a:pt x="2" y="27"/>
                  </a:lnTo>
                  <a:lnTo>
                    <a:pt x="7" y="34"/>
                  </a:lnTo>
                  <a:lnTo>
                    <a:pt x="13" y="39"/>
                  </a:lnTo>
                  <a:lnTo>
                    <a:pt x="16" y="40"/>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4" name="Freeform 72">
              <a:extLst>
                <a:ext uri="{FF2B5EF4-FFF2-40B4-BE49-F238E27FC236}">
                  <a16:creationId xmlns:a16="http://schemas.microsoft.com/office/drawing/2014/main" id="{F7F48AA2-C4A7-BA6E-3BD7-676FB50E7AFD}"/>
                </a:ext>
              </a:extLst>
            </p:cNvPr>
            <p:cNvSpPr>
              <a:spLocks/>
            </p:cNvSpPr>
            <p:nvPr/>
          </p:nvSpPr>
          <p:spPr bwMode="auto">
            <a:xfrm>
              <a:off x="8418513" y="1322388"/>
              <a:ext cx="123825" cy="52387"/>
            </a:xfrm>
            <a:custGeom>
              <a:avLst/>
              <a:gdLst>
                <a:gd name="T0" fmla="*/ 95900111 w 79"/>
                <a:gd name="T1" fmla="*/ 0 h 34"/>
                <a:gd name="T2" fmla="*/ 95900111 w 79"/>
                <a:gd name="T3" fmla="*/ 0 h 34"/>
                <a:gd name="T4" fmla="*/ 73768352 w 79"/>
                <a:gd name="T5" fmla="*/ 0 h 34"/>
                <a:gd name="T6" fmla="*/ 56556677 w 79"/>
                <a:gd name="T7" fmla="*/ 4751809 h 34"/>
                <a:gd name="T8" fmla="*/ 41802693 w 79"/>
                <a:gd name="T9" fmla="*/ 11881063 h 34"/>
                <a:gd name="T10" fmla="*/ 27048709 w 79"/>
                <a:gd name="T11" fmla="*/ 19010318 h 34"/>
                <a:gd name="T12" fmla="*/ 14753984 w 79"/>
                <a:gd name="T13" fmla="*/ 28515477 h 34"/>
                <a:gd name="T14" fmla="*/ 4918517 w 79"/>
                <a:gd name="T15" fmla="*/ 40396540 h 34"/>
                <a:gd name="T16" fmla="*/ 2459259 w 79"/>
                <a:gd name="T17" fmla="*/ 54653508 h 34"/>
                <a:gd name="T18" fmla="*/ 0 w 79"/>
                <a:gd name="T19" fmla="*/ 68912017 h 34"/>
                <a:gd name="T20" fmla="*/ 0 w 79"/>
                <a:gd name="T21" fmla="*/ 80793080 h 34"/>
                <a:gd name="T22" fmla="*/ 194257914 w 79"/>
                <a:gd name="T23" fmla="*/ 80793080 h 34"/>
                <a:gd name="T24" fmla="*/ 194257914 w 79"/>
                <a:gd name="T25" fmla="*/ 68912017 h 34"/>
                <a:gd name="T26" fmla="*/ 194257914 w 79"/>
                <a:gd name="T27" fmla="*/ 68912017 h 34"/>
                <a:gd name="T28" fmla="*/ 189339397 w 79"/>
                <a:gd name="T29" fmla="*/ 54653508 h 34"/>
                <a:gd name="T30" fmla="*/ 186881706 w 79"/>
                <a:gd name="T31" fmla="*/ 40396540 h 34"/>
                <a:gd name="T32" fmla="*/ 177044672 w 79"/>
                <a:gd name="T33" fmla="*/ 28515477 h 34"/>
                <a:gd name="T34" fmla="*/ 164749946 w 79"/>
                <a:gd name="T35" fmla="*/ 19010318 h 34"/>
                <a:gd name="T36" fmla="*/ 149995962 w 79"/>
                <a:gd name="T37" fmla="*/ 11881063 h 34"/>
                <a:gd name="T38" fmla="*/ 135243546 w 79"/>
                <a:gd name="T39" fmla="*/ 4751809 h 34"/>
                <a:gd name="T40" fmla="*/ 118030303 w 79"/>
                <a:gd name="T41" fmla="*/ 0 h 34"/>
                <a:gd name="T42" fmla="*/ 95900111 w 79"/>
                <a:gd name="T43" fmla="*/ 0 h 34"/>
                <a:gd name="T44" fmla="*/ 95900111 w 79"/>
                <a:gd name="T45" fmla="*/ 0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 h="34">
                  <a:moveTo>
                    <a:pt x="39" y="0"/>
                  </a:moveTo>
                  <a:lnTo>
                    <a:pt x="39" y="0"/>
                  </a:lnTo>
                  <a:lnTo>
                    <a:pt x="30" y="0"/>
                  </a:lnTo>
                  <a:lnTo>
                    <a:pt x="23" y="2"/>
                  </a:lnTo>
                  <a:lnTo>
                    <a:pt x="17" y="5"/>
                  </a:lnTo>
                  <a:lnTo>
                    <a:pt x="11" y="8"/>
                  </a:lnTo>
                  <a:lnTo>
                    <a:pt x="6" y="12"/>
                  </a:lnTo>
                  <a:lnTo>
                    <a:pt x="2" y="17"/>
                  </a:lnTo>
                  <a:lnTo>
                    <a:pt x="1" y="23"/>
                  </a:lnTo>
                  <a:lnTo>
                    <a:pt x="0" y="29"/>
                  </a:lnTo>
                  <a:lnTo>
                    <a:pt x="0" y="34"/>
                  </a:lnTo>
                  <a:lnTo>
                    <a:pt x="79" y="34"/>
                  </a:lnTo>
                  <a:lnTo>
                    <a:pt x="79" y="29"/>
                  </a:lnTo>
                  <a:lnTo>
                    <a:pt x="77" y="23"/>
                  </a:lnTo>
                  <a:lnTo>
                    <a:pt x="76" y="17"/>
                  </a:lnTo>
                  <a:lnTo>
                    <a:pt x="72" y="12"/>
                  </a:lnTo>
                  <a:lnTo>
                    <a:pt x="67" y="8"/>
                  </a:lnTo>
                  <a:lnTo>
                    <a:pt x="61" y="5"/>
                  </a:lnTo>
                  <a:lnTo>
                    <a:pt x="55" y="2"/>
                  </a:lnTo>
                  <a:lnTo>
                    <a:pt x="48" y="0"/>
                  </a:lnTo>
                  <a:lnTo>
                    <a:pt x="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grpSp>
      <p:pic>
        <p:nvPicPr>
          <p:cNvPr id="3" name="Picture 2">
            <a:extLst>
              <a:ext uri="{FF2B5EF4-FFF2-40B4-BE49-F238E27FC236}">
                <a16:creationId xmlns:a16="http://schemas.microsoft.com/office/drawing/2014/main" id="{FC3E8521-DA10-D3CD-F9E3-68103713AC06}"/>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pic>
        <p:nvPicPr>
          <p:cNvPr id="6" name="Picture 5">
            <a:extLst>
              <a:ext uri="{FF2B5EF4-FFF2-40B4-BE49-F238E27FC236}">
                <a16:creationId xmlns:a16="http://schemas.microsoft.com/office/drawing/2014/main" id="{48740E72-DE57-DAB0-28AC-03F0AFAE5EC8}"/>
              </a:ext>
            </a:extLst>
          </p:cNvPr>
          <p:cNvPicPr>
            <a:picLocks noChangeAspect="1"/>
          </p:cNvPicPr>
          <p:nvPr/>
        </p:nvPicPr>
        <p:blipFill>
          <a:blip r:embed="rId4"/>
          <a:stretch>
            <a:fillRect/>
          </a:stretch>
        </p:blipFill>
        <p:spPr>
          <a:xfrm>
            <a:off x="6137384" y="1154100"/>
            <a:ext cx="4992812" cy="4726102"/>
          </a:xfrm>
          <a:prstGeom prst="rect">
            <a:avLst/>
          </a:prstGeom>
        </p:spPr>
      </p:pic>
    </p:spTree>
    <p:extLst>
      <p:ext uri="{BB962C8B-B14F-4D97-AF65-F5344CB8AC3E}">
        <p14:creationId xmlns:p14="http://schemas.microsoft.com/office/powerpoint/2010/main" val="2842161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1E37F-D4D2-77BA-19C8-250E2CA691B2}"/>
              </a:ext>
            </a:extLst>
          </p:cNvPr>
          <p:cNvSpPr txBox="1">
            <a:spLocks/>
          </p:cNvSpPr>
          <p:nvPr/>
        </p:nvSpPr>
        <p:spPr>
          <a:xfrm>
            <a:off x="1657598" y="832698"/>
            <a:ext cx="896087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022179"/>
                </a:solidFill>
                <a:latin typeface="Poppins" pitchFamily="2" charset="77"/>
                <a:cs typeface="Poppins" pitchFamily="2" charset="77"/>
              </a:rPr>
              <a:t>OUR CHOICES IMPACT OUR FEELINGS</a:t>
            </a:r>
          </a:p>
        </p:txBody>
      </p:sp>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2"/>
          <a:stretch>
            <a:fillRect/>
          </a:stretch>
        </p:blipFill>
        <p:spPr>
          <a:xfrm>
            <a:off x="8882743" y="209633"/>
            <a:ext cx="3155702" cy="433296"/>
          </a:xfrm>
          <a:prstGeom prst="rect">
            <a:avLst/>
          </a:prstGeom>
        </p:spPr>
      </p:pic>
      <p:sp>
        <p:nvSpPr>
          <p:cNvPr id="3" name="TextBox 2">
            <a:extLst>
              <a:ext uri="{FF2B5EF4-FFF2-40B4-BE49-F238E27FC236}">
                <a16:creationId xmlns:a16="http://schemas.microsoft.com/office/drawing/2014/main" id="{7604EEB8-B688-A26B-7A76-FA264BA1FEE7}"/>
              </a:ext>
            </a:extLst>
          </p:cNvPr>
          <p:cNvSpPr txBox="1"/>
          <p:nvPr/>
        </p:nvSpPr>
        <p:spPr>
          <a:xfrm>
            <a:off x="538479" y="2073669"/>
            <a:ext cx="11499965" cy="1569660"/>
          </a:xfrm>
          <a:prstGeom prst="rect">
            <a:avLst/>
          </a:prstGeom>
          <a:noFill/>
        </p:spPr>
        <p:txBody>
          <a:bodyPr wrap="square" rtlCol="0">
            <a:spAutoFit/>
          </a:bodyPr>
          <a:lstStyle/>
          <a:p>
            <a:pPr marL="574675" lvl="1" indent="-339725">
              <a:buFont typeface="Arial" panose="020B0604020202020204" pitchFamily="34" charset="0"/>
              <a:buChar char="•"/>
            </a:pPr>
            <a:r>
              <a:rPr lang="en-US" sz="3200" dirty="0">
                <a:solidFill>
                  <a:srgbClr val="939598"/>
                </a:solidFill>
                <a:latin typeface="Poppins"/>
              </a:rPr>
              <a:t>Just like media balance, life balance is going to look different for everyone. </a:t>
            </a:r>
          </a:p>
          <a:p>
            <a:pPr marL="574675" lvl="1" indent="-339725">
              <a:buFont typeface="Arial" panose="020B0604020202020204" pitchFamily="34" charset="0"/>
              <a:buChar char="•"/>
            </a:pPr>
            <a:r>
              <a:rPr lang="en-US" sz="3200" dirty="0">
                <a:solidFill>
                  <a:srgbClr val="939598"/>
                </a:solidFill>
                <a:latin typeface="Poppins"/>
              </a:rPr>
              <a:t>We all have different priorities:</a:t>
            </a:r>
          </a:p>
        </p:txBody>
      </p:sp>
      <p:pic>
        <p:nvPicPr>
          <p:cNvPr id="2" name="Picture 1">
            <a:extLst>
              <a:ext uri="{FF2B5EF4-FFF2-40B4-BE49-F238E27FC236}">
                <a16:creationId xmlns:a16="http://schemas.microsoft.com/office/drawing/2014/main" id="{0A26138E-F9E8-57EF-2DF6-371FD6FE8078}"/>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pic>
        <p:nvPicPr>
          <p:cNvPr id="13" name="Graphic 12" descr="Signpost with solid fill">
            <a:extLst>
              <a:ext uri="{FF2B5EF4-FFF2-40B4-BE49-F238E27FC236}">
                <a16:creationId xmlns:a16="http://schemas.microsoft.com/office/drawing/2014/main" id="{466FB91D-70C8-DE41-9FF4-CF2EC334A5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1129" y="586326"/>
            <a:ext cx="914400" cy="914400"/>
          </a:xfrm>
          <a:prstGeom prst="rect">
            <a:avLst/>
          </a:prstGeom>
        </p:spPr>
      </p:pic>
      <p:grpSp>
        <p:nvGrpSpPr>
          <p:cNvPr id="7" name="Group 6">
            <a:extLst>
              <a:ext uri="{FF2B5EF4-FFF2-40B4-BE49-F238E27FC236}">
                <a16:creationId xmlns:a16="http://schemas.microsoft.com/office/drawing/2014/main" id="{FD633F07-357B-97FE-E0AC-0B93EC6D268B}"/>
              </a:ext>
            </a:extLst>
          </p:cNvPr>
          <p:cNvGrpSpPr/>
          <p:nvPr/>
        </p:nvGrpSpPr>
        <p:grpSpPr>
          <a:xfrm>
            <a:off x="1799602" y="3834036"/>
            <a:ext cx="2979289" cy="1734615"/>
            <a:chOff x="1690745" y="3548286"/>
            <a:chExt cx="2979289" cy="1734615"/>
          </a:xfrm>
        </p:grpSpPr>
        <p:sp>
          <p:nvSpPr>
            <p:cNvPr id="14" name="TextBox 13">
              <a:extLst>
                <a:ext uri="{FF2B5EF4-FFF2-40B4-BE49-F238E27FC236}">
                  <a16:creationId xmlns:a16="http://schemas.microsoft.com/office/drawing/2014/main" id="{CEED3E4E-DEBC-6069-6319-59A47F76619F}"/>
                </a:ext>
              </a:extLst>
            </p:cNvPr>
            <p:cNvSpPr txBox="1"/>
            <p:nvPr/>
          </p:nvSpPr>
          <p:spPr>
            <a:xfrm>
              <a:off x="1690745" y="3548286"/>
              <a:ext cx="2979289" cy="608180"/>
            </a:xfrm>
            <a:prstGeom prst="rect">
              <a:avLst/>
            </a:prstGeom>
            <a:solidFill>
              <a:srgbClr val="FFA508"/>
            </a:solidFill>
          </p:spPr>
          <p:txBody>
            <a:bodyPr wrap="square" rtlCol="0">
              <a:spAutoFit/>
            </a:bodyPr>
            <a:lstStyle/>
            <a:p>
              <a:pPr marL="11113" lvl="2" algn="ctr"/>
              <a:r>
                <a:rPr lang="en-US" sz="3352" dirty="0">
                  <a:solidFill>
                    <a:schemeClr val="bg1"/>
                  </a:solidFill>
                  <a:latin typeface="Poppins"/>
                </a:rPr>
                <a:t>School</a:t>
              </a:r>
            </a:p>
          </p:txBody>
        </p:sp>
        <p:sp>
          <p:nvSpPr>
            <p:cNvPr id="26" name="TextBox 25">
              <a:extLst>
                <a:ext uri="{FF2B5EF4-FFF2-40B4-BE49-F238E27FC236}">
                  <a16:creationId xmlns:a16="http://schemas.microsoft.com/office/drawing/2014/main" id="{9EC78C16-5991-31F0-8053-4185D0841EA3}"/>
                </a:ext>
              </a:extLst>
            </p:cNvPr>
            <p:cNvSpPr txBox="1"/>
            <p:nvPr/>
          </p:nvSpPr>
          <p:spPr>
            <a:xfrm>
              <a:off x="1690745" y="4674721"/>
              <a:ext cx="2979289" cy="608180"/>
            </a:xfrm>
            <a:prstGeom prst="rect">
              <a:avLst/>
            </a:prstGeom>
            <a:solidFill>
              <a:srgbClr val="FFA508"/>
            </a:solidFill>
          </p:spPr>
          <p:txBody>
            <a:bodyPr wrap="square" rtlCol="0">
              <a:spAutoFit/>
            </a:bodyPr>
            <a:lstStyle/>
            <a:p>
              <a:pPr marL="11113" lvl="2" algn="ctr"/>
              <a:r>
                <a:rPr lang="en-US" sz="3352" dirty="0">
                  <a:solidFill>
                    <a:schemeClr val="bg1"/>
                  </a:solidFill>
                  <a:latin typeface="Poppins"/>
                </a:rPr>
                <a:t>Social Media</a:t>
              </a:r>
            </a:p>
          </p:txBody>
        </p:sp>
      </p:grpSp>
      <p:grpSp>
        <p:nvGrpSpPr>
          <p:cNvPr id="6" name="Group 5">
            <a:extLst>
              <a:ext uri="{FF2B5EF4-FFF2-40B4-BE49-F238E27FC236}">
                <a16:creationId xmlns:a16="http://schemas.microsoft.com/office/drawing/2014/main" id="{D98AC0E8-C498-DDD7-2FA9-54ED36721BF0}"/>
              </a:ext>
            </a:extLst>
          </p:cNvPr>
          <p:cNvGrpSpPr/>
          <p:nvPr/>
        </p:nvGrpSpPr>
        <p:grpSpPr>
          <a:xfrm>
            <a:off x="5526284" y="3834036"/>
            <a:ext cx="1884682" cy="1734615"/>
            <a:chOff x="5369111" y="3548286"/>
            <a:chExt cx="1884682" cy="1734615"/>
          </a:xfrm>
        </p:grpSpPr>
        <p:sp>
          <p:nvSpPr>
            <p:cNvPr id="18" name="TextBox 17">
              <a:extLst>
                <a:ext uri="{FF2B5EF4-FFF2-40B4-BE49-F238E27FC236}">
                  <a16:creationId xmlns:a16="http://schemas.microsoft.com/office/drawing/2014/main" id="{1D0D19AF-8319-BE56-0007-869A4B512729}"/>
                </a:ext>
              </a:extLst>
            </p:cNvPr>
            <p:cNvSpPr txBox="1"/>
            <p:nvPr/>
          </p:nvSpPr>
          <p:spPr>
            <a:xfrm>
              <a:off x="5369112" y="3548286"/>
              <a:ext cx="1884681" cy="608180"/>
            </a:xfrm>
            <a:prstGeom prst="rect">
              <a:avLst/>
            </a:prstGeom>
            <a:solidFill>
              <a:srgbClr val="FFA508"/>
            </a:solidFill>
          </p:spPr>
          <p:txBody>
            <a:bodyPr wrap="square" rtlCol="0">
              <a:spAutoFit/>
            </a:bodyPr>
            <a:lstStyle/>
            <a:p>
              <a:pPr marL="11113" lvl="2" algn="ctr"/>
              <a:r>
                <a:rPr lang="en-US" sz="3352" dirty="0">
                  <a:solidFill>
                    <a:schemeClr val="bg1"/>
                  </a:solidFill>
                  <a:latin typeface="Poppins"/>
                </a:rPr>
                <a:t>Sports</a:t>
              </a:r>
            </a:p>
          </p:txBody>
        </p:sp>
        <p:sp>
          <p:nvSpPr>
            <p:cNvPr id="27" name="TextBox 26">
              <a:extLst>
                <a:ext uri="{FF2B5EF4-FFF2-40B4-BE49-F238E27FC236}">
                  <a16:creationId xmlns:a16="http://schemas.microsoft.com/office/drawing/2014/main" id="{B66EA91E-6FFD-4B52-890C-A5B0F0D85B38}"/>
                </a:ext>
              </a:extLst>
            </p:cNvPr>
            <p:cNvSpPr txBox="1"/>
            <p:nvPr/>
          </p:nvSpPr>
          <p:spPr>
            <a:xfrm>
              <a:off x="5369111" y="4674721"/>
              <a:ext cx="1884681" cy="608180"/>
            </a:xfrm>
            <a:prstGeom prst="rect">
              <a:avLst/>
            </a:prstGeom>
            <a:solidFill>
              <a:srgbClr val="FFA508"/>
            </a:solidFill>
          </p:spPr>
          <p:txBody>
            <a:bodyPr wrap="square" rtlCol="0">
              <a:spAutoFit/>
            </a:bodyPr>
            <a:lstStyle/>
            <a:p>
              <a:pPr marL="11113" lvl="2" algn="ctr"/>
              <a:r>
                <a:rPr lang="en-US" sz="3352" dirty="0">
                  <a:solidFill>
                    <a:schemeClr val="bg1"/>
                  </a:solidFill>
                  <a:latin typeface="Poppins"/>
                </a:rPr>
                <a:t>Family</a:t>
              </a:r>
            </a:p>
          </p:txBody>
        </p:sp>
      </p:grpSp>
      <p:grpSp>
        <p:nvGrpSpPr>
          <p:cNvPr id="5" name="Group 4">
            <a:extLst>
              <a:ext uri="{FF2B5EF4-FFF2-40B4-BE49-F238E27FC236}">
                <a16:creationId xmlns:a16="http://schemas.microsoft.com/office/drawing/2014/main" id="{AFBCE5F3-3C25-6CFE-55D2-8D9242F36366}"/>
              </a:ext>
            </a:extLst>
          </p:cNvPr>
          <p:cNvGrpSpPr/>
          <p:nvPr/>
        </p:nvGrpSpPr>
        <p:grpSpPr>
          <a:xfrm>
            <a:off x="8158359" y="3834036"/>
            <a:ext cx="2078991" cy="1734615"/>
            <a:chOff x="8049502" y="3548286"/>
            <a:chExt cx="2078991" cy="1734615"/>
          </a:xfrm>
        </p:grpSpPr>
        <p:sp>
          <p:nvSpPr>
            <p:cNvPr id="25" name="TextBox 24">
              <a:extLst>
                <a:ext uri="{FF2B5EF4-FFF2-40B4-BE49-F238E27FC236}">
                  <a16:creationId xmlns:a16="http://schemas.microsoft.com/office/drawing/2014/main" id="{DA27B636-AFA3-17F1-6B47-285217EA29E8}"/>
                </a:ext>
              </a:extLst>
            </p:cNvPr>
            <p:cNvSpPr txBox="1"/>
            <p:nvPr/>
          </p:nvSpPr>
          <p:spPr>
            <a:xfrm>
              <a:off x="8049502" y="3548286"/>
              <a:ext cx="2078991" cy="608180"/>
            </a:xfrm>
            <a:prstGeom prst="rect">
              <a:avLst/>
            </a:prstGeom>
            <a:solidFill>
              <a:srgbClr val="FFA508"/>
            </a:solidFill>
          </p:spPr>
          <p:txBody>
            <a:bodyPr wrap="square" rtlCol="0">
              <a:spAutoFit/>
            </a:bodyPr>
            <a:lstStyle/>
            <a:p>
              <a:pPr marL="11113" lvl="2" algn="ctr"/>
              <a:r>
                <a:rPr lang="en-US" sz="3352" dirty="0">
                  <a:solidFill>
                    <a:schemeClr val="bg1"/>
                  </a:solidFill>
                  <a:latin typeface="Poppins"/>
                </a:rPr>
                <a:t>Friends</a:t>
              </a:r>
            </a:p>
          </p:txBody>
        </p:sp>
        <p:sp>
          <p:nvSpPr>
            <p:cNvPr id="28" name="TextBox 27">
              <a:extLst>
                <a:ext uri="{FF2B5EF4-FFF2-40B4-BE49-F238E27FC236}">
                  <a16:creationId xmlns:a16="http://schemas.microsoft.com/office/drawing/2014/main" id="{F28E3E69-337F-0C3C-6A08-E835BCF2951D}"/>
                </a:ext>
              </a:extLst>
            </p:cNvPr>
            <p:cNvSpPr txBox="1"/>
            <p:nvPr/>
          </p:nvSpPr>
          <p:spPr>
            <a:xfrm>
              <a:off x="8049502" y="4674721"/>
              <a:ext cx="2078991" cy="608180"/>
            </a:xfrm>
            <a:prstGeom prst="rect">
              <a:avLst/>
            </a:prstGeom>
            <a:solidFill>
              <a:srgbClr val="FFA508"/>
            </a:solidFill>
          </p:spPr>
          <p:txBody>
            <a:bodyPr wrap="square" rtlCol="0">
              <a:spAutoFit/>
            </a:bodyPr>
            <a:lstStyle/>
            <a:p>
              <a:pPr marL="11113" lvl="2" algn="ctr"/>
              <a:r>
                <a:rPr lang="en-US" sz="3352" dirty="0">
                  <a:solidFill>
                    <a:schemeClr val="bg1"/>
                  </a:solidFill>
                  <a:latin typeface="Poppins"/>
                </a:rPr>
                <a:t>Religion</a:t>
              </a:r>
            </a:p>
          </p:txBody>
        </p:sp>
      </p:grpSp>
    </p:spTree>
    <p:extLst>
      <p:ext uri="{BB962C8B-B14F-4D97-AF65-F5344CB8AC3E}">
        <p14:creationId xmlns:p14="http://schemas.microsoft.com/office/powerpoint/2010/main" val="1160530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7" y="832698"/>
            <a:ext cx="8858003"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22179"/>
                </a:solidFill>
                <a:latin typeface="Poppins" pitchFamily="2" charset="77"/>
                <a:cs typeface="Poppins" pitchFamily="2" charset="77"/>
              </a:rPr>
              <a:t>HOW TO FIND BALANCE</a:t>
            </a:r>
          </a:p>
        </p:txBody>
      </p:sp>
      <p:sp>
        <p:nvSpPr>
          <p:cNvPr id="9" name="TextBox 2">
            <a:extLst>
              <a:ext uri="{FF2B5EF4-FFF2-40B4-BE49-F238E27FC236}">
                <a16:creationId xmlns:a16="http://schemas.microsoft.com/office/drawing/2014/main" id="{B3E17B60-00AF-F10E-BC0F-FE7F064BED9B}"/>
              </a:ext>
            </a:extLst>
          </p:cNvPr>
          <p:cNvSpPr txBox="1"/>
          <p:nvPr/>
        </p:nvSpPr>
        <p:spPr>
          <a:xfrm>
            <a:off x="1330173" y="1705451"/>
            <a:ext cx="10105765" cy="3785011"/>
          </a:xfrm>
          <a:prstGeom prst="rect">
            <a:avLst/>
          </a:prstGeom>
        </p:spPr>
        <p:txBody>
          <a:bodyPr wrap="square" lIns="0" tIns="0" rIns="0" bIns="0" rtlCol="0" anchor="t">
            <a:spAutoFit/>
          </a:bodyPr>
          <a:lstStyle/>
          <a:p>
            <a:pPr marL="843156" lvl="1" indent="-421578">
              <a:lnSpc>
                <a:spcPts val="3660"/>
              </a:lnSpc>
              <a:buFont typeface="Arial"/>
              <a:buChar char="•"/>
            </a:pPr>
            <a:r>
              <a:rPr lang="en-US" sz="2800" dirty="0">
                <a:solidFill>
                  <a:srgbClr val="939598"/>
                </a:solidFill>
                <a:latin typeface="Poppins"/>
              </a:rPr>
              <a:t>Finding life balance means we don't get too deeply invested in any </a:t>
            </a:r>
            <a:r>
              <a:rPr lang="en-US" sz="2800" dirty="0">
                <a:solidFill>
                  <a:srgbClr val="939598"/>
                </a:solidFill>
                <a:latin typeface="Poppins" panose="00000500000000000000" pitchFamily="2" charset="0"/>
                <a:cs typeface="Poppins" panose="00000500000000000000" pitchFamily="2" charset="0"/>
              </a:rPr>
              <a:t>one</a:t>
            </a:r>
            <a:r>
              <a:rPr lang="en-US" sz="2800" dirty="0">
                <a:solidFill>
                  <a:srgbClr val="939598"/>
                </a:solidFill>
                <a:latin typeface="Poppins Italics"/>
              </a:rPr>
              <a:t> </a:t>
            </a:r>
            <a:r>
              <a:rPr lang="en-US" sz="2800" dirty="0">
                <a:solidFill>
                  <a:srgbClr val="939598"/>
                </a:solidFill>
                <a:latin typeface="Poppins"/>
              </a:rPr>
              <a:t>of those things. </a:t>
            </a:r>
          </a:p>
          <a:p>
            <a:pPr marL="843156" lvl="1" indent="-421578">
              <a:lnSpc>
                <a:spcPts val="3660"/>
              </a:lnSpc>
              <a:buFont typeface="Arial"/>
              <a:buChar char="•"/>
            </a:pPr>
            <a:r>
              <a:rPr lang="en-US" sz="2800" dirty="0">
                <a:solidFill>
                  <a:srgbClr val="939598"/>
                </a:solidFill>
                <a:latin typeface="Poppins"/>
              </a:rPr>
              <a:t>Folks who prioritize school, maybe because of their goal of going to college, also need to make sure to move their bodies and spend time with loved ones. </a:t>
            </a:r>
          </a:p>
          <a:p>
            <a:pPr marL="843156" lvl="1" indent="-421578" algn="l">
              <a:lnSpc>
                <a:spcPts val="3660"/>
              </a:lnSpc>
              <a:buFont typeface="Arial"/>
              <a:buChar char="•"/>
            </a:pPr>
            <a:r>
              <a:rPr lang="en-US" sz="2800" dirty="0">
                <a:solidFill>
                  <a:srgbClr val="939598"/>
                </a:solidFill>
                <a:latin typeface="Poppins"/>
              </a:rPr>
              <a:t>Folks who prioritize sports, maybe because they love competition, also need to make sure they find time to rest and let their bodies recover.  </a:t>
            </a:r>
          </a:p>
        </p:txBody>
      </p:sp>
      <p:pic>
        <p:nvPicPr>
          <p:cNvPr id="3" name="Picture 2">
            <a:extLst>
              <a:ext uri="{FF2B5EF4-FFF2-40B4-BE49-F238E27FC236}">
                <a16:creationId xmlns:a16="http://schemas.microsoft.com/office/drawing/2014/main" id="{6E02C167-4427-BEBF-5AA0-7C6FF40DD832}"/>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pic>
        <p:nvPicPr>
          <p:cNvPr id="2" name="Graphic 1" descr="Yoga with solid fill">
            <a:extLst>
              <a:ext uri="{FF2B5EF4-FFF2-40B4-BE49-F238E27FC236}">
                <a16:creationId xmlns:a16="http://schemas.microsoft.com/office/drawing/2014/main" id="{03B83306-5732-0E35-E9CA-DBDCA8728E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200" y="828822"/>
            <a:ext cx="669966" cy="669966"/>
          </a:xfrm>
          <a:prstGeom prst="rect">
            <a:avLst/>
          </a:prstGeom>
        </p:spPr>
      </p:pic>
    </p:spTree>
    <p:extLst>
      <p:ext uri="{BB962C8B-B14F-4D97-AF65-F5344CB8AC3E}">
        <p14:creationId xmlns:p14="http://schemas.microsoft.com/office/powerpoint/2010/main" val="2062655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36AB23-0211-A3F7-463C-EA31B2A9D139}"/>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5AE8482C-FE34-0D7D-4629-66FB5DA5AF2F}"/>
              </a:ext>
            </a:extLst>
          </p:cNvPr>
          <p:cNvSpPr txBox="1">
            <a:spLocks/>
          </p:cNvSpPr>
          <p:nvPr/>
        </p:nvSpPr>
        <p:spPr>
          <a:xfrm>
            <a:off x="1657597" y="832698"/>
            <a:ext cx="4734299"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22179"/>
                </a:solidFill>
                <a:latin typeface="Poppins" pitchFamily="2" charset="77"/>
                <a:cs typeface="Poppins" pitchFamily="2" charset="77"/>
              </a:rPr>
              <a:t>DISCUSSION</a:t>
            </a:r>
          </a:p>
        </p:txBody>
      </p:sp>
      <p:pic>
        <p:nvPicPr>
          <p:cNvPr id="7" name="Graphic 6" descr="Meeting with solid fill">
            <a:extLst>
              <a:ext uri="{FF2B5EF4-FFF2-40B4-BE49-F238E27FC236}">
                <a16:creationId xmlns:a16="http://schemas.microsoft.com/office/drawing/2014/main" id="{2F544FAE-F1A4-9C3F-92E7-A6647E2512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3197" y="642929"/>
            <a:ext cx="914400" cy="914400"/>
          </a:xfrm>
          <a:prstGeom prst="rect">
            <a:avLst/>
          </a:prstGeom>
        </p:spPr>
      </p:pic>
      <p:sp>
        <p:nvSpPr>
          <p:cNvPr id="8" name="Oval 7">
            <a:extLst>
              <a:ext uri="{FF2B5EF4-FFF2-40B4-BE49-F238E27FC236}">
                <a16:creationId xmlns:a16="http://schemas.microsoft.com/office/drawing/2014/main" id="{B7EDEFB4-9564-D66B-EB60-E45852BAD16F}"/>
              </a:ext>
            </a:extLst>
          </p:cNvPr>
          <p:cNvSpPr/>
          <p:nvPr/>
        </p:nvSpPr>
        <p:spPr>
          <a:xfrm>
            <a:off x="605643" y="1878776"/>
            <a:ext cx="3516085" cy="3516085"/>
          </a:xfrm>
          <a:prstGeom prst="ellipse">
            <a:avLst/>
          </a:prstGeom>
          <a:solidFill>
            <a:srgbClr val="FFA5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Poppins"/>
              </a:rPr>
              <a:t>Where do your priorities lie?</a:t>
            </a:r>
          </a:p>
        </p:txBody>
      </p:sp>
      <p:sp>
        <p:nvSpPr>
          <p:cNvPr id="11" name="Oval 10">
            <a:extLst>
              <a:ext uri="{FF2B5EF4-FFF2-40B4-BE49-F238E27FC236}">
                <a16:creationId xmlns:a16="http://schemas.microsoft.com/office/drawing/2014/main" id="{A9D05CA4-1DC8-F996-672A-664D46D8DDCE}"/>
              </a:ext>
            </a:extLst>
          </p:cNvPr>
          <p:cNvSpPr/>
          <p:nvPr/>
        </p:nvSpPr>
        <p:spPr>
          <a:xfrm>
            <a:off x="8082148" y="1831730"/>
            <a:ext cx="3610176" cy="3610176"/>
          </a:xfrm>
          <a:prstGeom prst="ellipse">
            <a:avLst/>
          </a:prstGeom>
          <a:solidFill>
            <a:srgbClr val="FF5D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Poppins"/>
              </a:rPr>
              <a:t>Which category do you think you're most invested in right now? </a:t>
            </a:r>
          </a:p>
        </p:txBody>
      </p:sp>
      <p:pic>
        <p:nvPicPr>
          <p:cNvPr id="14" name="Picture 13">
            <a:extLst>
              <a:ext uri="{FF2B5EF4-FFF2-40B4-BE49-F238E27FC236}">
                <a16:creationId xmlns:a16="http://schemas.microsoft.com/office/drawing/2014/main" id="{D8EC3E26-8447-FDBF-5D85-07031463B0CA}"/>
              </a:ext>
            </a:extLst>
          </p:cNvPr>
          <p:cNvPicPr>
            <a:picLocks noChangeAspect="1"/>
          </p:cNvPicPr>
          <p:nvPr/>
        </p:nvPicPr>
        <p:blipFill>
          <a:blip r:embed="rId5"/>
          <a:stretch>
            <a:fillRect/>
          </a:stretch>
        </p:blipFill>
        <p:spPr>
          <a:xfrm>
            <a:off x="4616704" y="2280518"/>
            <a:ext cx="2487856" cy="2712599"/>
          </a:xfrm>
          <a:prstGeom prst="rect">
            <a:avLst/>
          </a:prstGeom>
        </p:spPr>
      </p:pic>
      <p:pic>
        <p:nvPicPr>
          <p:cNvPr id="2" name="Picture 1">
            <a:extLst>
              <a:ext uri="{FF2B5EF4-FFF2-40B4-BE49-F238E27FC236}">
                <a16:creationId xmlns:a16="http://schemas.microsoft.com/office/drawing/2014/main" id="{F092BC20-B911-ACF0-32DB-D6C230D706B2}"/>
              </a:ext>
            </a:extLst>
          </p:cNvPr>
          <p:cNvPicPr>
            <a:picLocks noChangeAspect="1"/>
          </p:cNvPicPr>
          <p:nvPr/>
        </p:nvPicPr>
        <p:blipFill>
          <a:blip r:embed="rId6"/>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1907823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7" y="832698"/>
            <a:ext cx="4980709"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22179"/>
                </a:solidFill>
                <a:latin typeface="Poppins" pitchFamily="2" charset="77"/>
                <a:cs typeface="Poppins" pitchFamily="2" charset="77"/>
              </a:rPr>
              <a:t>MAKE A CHOICE!</a:t>
            </a:r>
          </a:p>
        </p:txBody>
      </p:sp>
      <p:sp>
        <p:nvSpPr>
          <p:cNvPr id="18" name="Rounded Rectangle 17">
            <a:extLst>
              <a:ext uri="{FF2B5EF4-FFF2-40B4-BE49-F238E27FC236}">
                <a16:creationId xmlns:a16="http://schemas.microsoft.com/office/drawing/2014/main" id="{DE87D22F-5277-9D55-0B96-F88BE2FDA6A3}"/>
              </a:ext>
            </a:extLst>
          </p:cNvPr>
          <p:cNvSpPr/>
          <p:nvPr/>
        </p:nvSpPr>
        <p:spPr>
          <a:xfrm>
            <a:off x="470067" y="2122881"/>
            <a:ext cx="3708846" cy="3019134"/>
          </a:xfrm>
          <a:prstGeom prst="roundRect">
            <a:avLst/>
          </a:prstGeom>
          <a:solidFill>
            <a:srgbClr val="02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3" lvl="1" algn="ctr"/>
            <a:r>
              <a:rPr lang="en-US" sz="2800" dirty="0">
                <a:solidFill>
                  <a:schemeClr val="bg1"/>
                </a:solidFill>
                <a:latin typeface="Poppins"/>
              </a:rPr>
              <a:t>Making a choice to find life balance helps folks to maintain a healthier lifestyle. </a:t>
            </a:r>
          </a:p>
        </p:txBody>
      </p:sp>
      <p:sp>
        <p:nvSpPr>
          <p:cNvPr id="19" name="Rounded Rectangle 18">
            <a:extLst>
              <a:ext uri="{FF2B5EF4-FFF2-40B4-BE49-F238E27FC236}">
                <a16:creationId xmlns:a16="http://schemas.microsoft.com/office/drawing/2014/main" id="{16C02015-5FCA-17F3-8322-290A0F75AAC6}"/>
              </a:ext>
            </a:extLst>
          </p:cNvPr>
          <p:cNvSpPr/>
          <p:nvPr/>
        </p:nvSpPr>
        <p:spPr>
          <a:xfrm>
            <a:off x="4322621" y="2122881"/>
            <a:ext cx="3006116" cy="3019134"/>
          </a:xfrm>
          <a:prstGeom prst="roundRect">
            <a:avLst/>
          </a:prstGeom>
          <a:solidFill>
            <a:srgbClr val="02217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3" lvl="1" algn="ctr"/>
            <a:r>
              <a:rPr lang="en-US" sz="2800" dirty="0">
                <a:solidFill>
                  <a:schemeClr val="bg1"/>
                </a:solidFill>
                <a:latin typeface="Poppins"/>
              </a:rPr>
              <a:t>In fact, many adults struggle with life balance. </a:t>
            </a:r>
          </a:p>
        </p:txBody>
      </p:sp>
      <p:sp>
        <p:nvSpPr>
          <p:cNvPr id="20" name="Rounded Rectangle 19">
            <a:extLst>
              <a:ext uri="{FF2B5EF4-FFF2-40B4-BE49-F238E27FC236}">
                <a16:creationId xmlns:a16="http://schemas.microsoft.com/office/drawing/2014/main" id="{EA95F010-605C-1307-6B1E-9EA92A4B44CD}"/>
              </a:ext>
            </a:extLst>
          </p:cNvPr>
          <p:cNvSpPr/>
          <p:nvPr/>
        </p:nvSpPr>
        <p:spPr>
          <a:xfrm>
            <a:off x="7466830" y="2122881"/>
            <a:ext cx="4298486" cy="3019135"/>
          </a:xfrm>
          <a:prstGeom prst="roundRect">
            <a:avLst/>
          </a:prstGeom>
          <a:solidFill>
            <a:srgbClr val="02217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3" lvl="1" algn="ctr"/>
            <a:r>
              <a:rPr lang="en-US" sz="2800" dirty="0">
                <a:solidFill>
                  <a:schemeClr val="bg1"/>
                </a:solidFill>
                <a:latin typeface="Poppins"/>
              </a:rPr>
              <a:t>Students who choose to practice life balance will be building a skill that they will utilize for the rest of their life.  </a:t>
            </a:r>
          </a:p>
        </p:txBody>
      </p:sp>
      <p:pic>
        <p:nvPicPr>
          <p:cNvPr id="3" name="Graphic 2">
            <a:extLst>
              <a:ext uri="{FF2B5EF4-FFF2-40B4-BE49-F238E27FC236}">
                <a16:creationId xmlns:a16="http://schemas.microsoft.com/office/drawing/2014/main" id="{370C77A1-CF3A-106D-2F1D-D3DD3ABE47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3197" y="748632"/>
            <a:ext cx="876959" cy="876959"/>
          </a:xfrm>
          <a:prstGeom prst="rect">
            <a:avLst/>
          </a:prstGeom>
        </p:spPr>
      </p:pic>
      <p:pic>
        <p:nvPicPr>
          <p:cNvPr id="2" name="Picture 1">
            <a:extLst>
              <a:ext uri="{FF2B5EF4-FFF2-40B4-BE49-F238E27FC236}">
                <a16:creationId xmlns:a16="http://schemas.microsoft.com/office/drawing/2014/main" id="{FCB97D34-E6AF-F057-ECF4-41C80C8F5CB7}"/>
              </a:ext>
            </a:extLst>
          </p:cNvPr>
          <p:cNvPicPr>
            <a:picLocks noChangeAspect="1"/>
          </p:cNvPicPr>
          <p:nvPr/>
        </p:nvPicPr>
        <p:blipFill>
          <a:blip r:embed="rId5"/>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2245994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98394A-F2D1-6272-BD74-70BF0D3E7CD8}"/>
              </a:ext>
            </a:extLst>
          </p:cNvPr>
          <p:cNvPicPr>
            <a:picLocks noChangeAspect="1"/>
          </p:cNvPicPr>
          <p:nvPr/>
        </p:nvPicPr>
        <p:blipFill>
          <a:blip r:embed="rId2"/>
          <a:stretch>
            <a:fillRect/>
          </a:stretch>
        </p:blipFill>
        <p:spPr>
          <a:xfrm>
            <a:off x="2755075" y="0"/>
            <a:ext cx="9436925" cy="6278176"/>
          </a:xfrm>
          <a:prstGeom prst="rect">
            <a:avLst/>
          </a:prstGeom>
        </p:spPr>
      </p:pic>
      <p:sp>
        <p:nvSpPr>
          <p:cNvPr id="9" name="Rectangle 8">
            <a:extLst>
              <a:ext uri="{FF2B5EF4-FFF2-40B4-BE49-F238E27FC236}">
                <a16:creationId xmlns:a16="http://schemas.microsoft.com/office/drawing/2014/main" id="{7E29E960-73A7-3027-37F2-747D749214DF}"/>
              </a:ext>
            </a:extLst>
          </p:cNvPr>
          <p:cNvSpPr/>
          <p:nvPr/>
        </p:nvSpPr>
        <p:spPr>
          <a:xfrm>
            <a:off x="-2" y="-13106"/>
            <a:ext cx="6400801" cy="6291283"/>
          </a:xfrm>
          <a:prstGeom prst="rect">
            <a:avLst/>
          </a:prstGeom>
          <a:solidFill>
            <a:srgbClr val="02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F336AB23-0211-A3F7-463C-EA31B2A9D139}"/>
              </a:ext>
            </a:extLst>
          </p:cNvPr>
          <p:cNvPicPr>
            <a:picLocks noChangeAspect="1"/>
          </p:cNvPicPr>
          <p:nvPr/>
        </p:nvPicPr>
        <p:blipFill>
          <a:blip r:embed="rId3"/>
          <a:srcRect/>
          <a:stretch/>
        </p:blipFill>
        <p:spPr>
          <a:xfrm>
            <a:off x="8882743" y="209633"/>
            <a:ext cx="3155702" cy="433295"/>
          </a:xfrm>
          <a:prstGeom prst="rect">
            <a:avLst/>
          </a:prstGeom>
        </p:spPr>
      </p:pic>
      <p:sp>
        <p:nvSpPr>
          <p:cNvPr id="7" name="TextBox 2">
            <a:extLst>
              <a:ext uri="{FF2B5EF4-FFF2-40B4-BE49-F238E27FC236}">
                <a16:creationId xmlns:a16="http://schemas.microsoft.com/office/drawing/2014/main" id="{15591583-4050-1AFD-BF8B-90D5AF19F163}"/>
              </a:ext>
            </a:extLst>
          </p:cNvPr>
          <p:cNvSpPr txBox="1"/>
          <p:nvPr/>
        </p:nvSpPr>
        <p:spPr>
          <a:xfrm>
            <a:off x="876241" y="1767615"/>
            <a:ext cx="4883291" cy="3810017"/>
          </a:xfrm>
          <a:prstGeom prst="rect">
            <a:avLst/>
          </a:prstGeom>
        </p:spPr>
        <p:txBody>
          <a:bodyPr wrap="square" lIns="0" tIns="0" rIns="0" bIns="0" rtlCol="0" anchor="t">
            <a:spAutoFit/>
          </a:bodyPr>
          <a:lstStyle/>
          <a:p>
            <a:pPr>
              <a:lnSpc>
                <a:spcPts val="5040"/>
              </a:lnSpc>
            </a:pPr>
            <a:r>
              <a:rPr lang="en-US" sz="3200" dirty="0">
                <a:solidFill>
                  <a:schemeClr val="bg1"/>
                </a:solidFill>
                <a:latin typeface="Poppins"/>
              </a:rPr>
              <a:t>What is another important part of your life that you can increase your focus on, in an attempt to work towards life balance? </a:t>
            </a:r>
          </a:p>
        </p:txBody>
      </p:sp>
      <p:sp>
        <p:nvSpPr>
          <p:cNvPr id="2" name="Title 1">
            <a:extLst>
              <a:ext uri="{FF2B5EF4-FFF2-40B4-BE49-F238E27FC236}">
                <a16:creationId xmlns:a16="http://schemas.microsoft.com/office/drawing/2014/main" id="{D55EBCBC-BAAD-3BF5-72AD-CACE9A0321B4}"/>
              </a:ext>
            </a:extLst>
          </p:cNvPr>
          <p:cNvSpPr txBox="1">
            <a:spLocks/>
          </p:cNvSpPr>
          <p:nvPr/>
        </p:nvSpPr>
        <p:spPr>
          <a:xfrm>
            <a:off x="1603588" y="914024"/>
            <a:ext cx="3500811"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Poppins" pitchFamily="2" charset="77"/>
                <a:cs typeface="Poppins" pitchFamily="2" charset="77"/>
              </a:rPr>
              <a:t>DISCUSSION</a:t>
            </a:r>
          </a:p>
        </p:txBody>
      </p:sp>
      <p:grpSp>
        <p:nvGrpSpPr>
          <p:cNvPr id="11" name="Group 10">
            <a:extLst>
              <a:ext uri="{FF2B5EF4-FFF2-40B4-BE49-F238E27FC236}">
                <a16:creationId xmlns:a16="http://schemas.microsoft.com/office/drawing/2014/main" id="{B2294501-53BE-225B-7289-DB04DCDFAF54}"/>
              </a:ext>
            </a:extLst>
          </p:cNvPr>
          <p:cNvGrpSpPr/>
          <p:nvPr/>
        </p:nvGrpSpPr>
        <p:grpSpPr>
          <a:xfrm>
            <a:off x="764903" y="847920"/>
            <a:ext cx="723695" cy="668028"/>
            <a:chOff x="8418513" y="1203325"/>
            <a:chExt cx="185737" cy="171450"/>
          </a:xfrm>
          <a:solidFill>
            <a:srgbClr val="FFA508"/>
          </a:solidFill>
        </p:grpSpPr>
        <p:sp>
          <p:nvSpPr>
            <p:cNvPr id="12" name="Freeform 70">
              <a:extLst>
                <a:ext uri="{FF2B5EF4-FFF2-40B4-BE49-F238E27FC236}">
                  <a16:creationId xmlns:a16="http://schemas.microsoft.com/office/drawing/2014/main" id="{3648CD9D-7ACD-7672-2F47-84CE99288981}"/>
                </a:ext>
              </a:extLst>
            </p:cNvPr>
            <p:cNvSpPr>
              <a:spLocks/>
            </p:cNvSpPr>
            <p:nvPr/>
          </p:nvSpPr>
          <p:spPr bwMode="auto">
            <a:xfrm>
              <a:off x="8494713" y="1203325"/>
              <a:ext cx="109537" cy="109538"/>
            </a:xfrm>
            <a:custGeom>
              <a:avLst/>
              <a:gdLst>
                <a:gd name="T0" fmla="*/ 63061562 w 69"/>
                <a:gd name="T1" fmla="*/ 174049532 h 69"/>
                <a:gd name="T2" fmla="*/ 63061562 w 69"/>
                <a:gd name="T3" fmla="*/ 174049532 h 69"/>
                <a:gd name="T4" fmla="*/ 55493984 w 69"/>
                <a:gd name="T5" fmla="*/ 174049532 h 69"/>
                <a:gd name="T6" fmla="*/ 55493984 w 69"/>
                <a:gd name="T7" fmla="*/ 174049532 h 69"/>
                <a:gd name="T8" fmla="*/ 52971458 w 69"/>
                <a:gd name="T9" fmla="*/ 166481885 h 69"/>
                <a:gd name="T10" fmla="*/ 50448932 w 69"/>
                <a:gd name="T11" fmla="*/ 161436787 h 69"/>
                <a:gd name="T12" fmla="*/ 50448932 w 69"/>
                <a:gd name="T13" fmla="*/ 136212884 h 69"/>
                <a:gd name="T14" fmla="*/ 37836302 w 69"/>
                <a:gd name="T15" fmla="*/ 136212884 h 69"/>
                <a:gd name="T16" fmla="*/ 37836302 w 69"/>
                <a:gd name="T17" fmla="*/ 110987394 h 69"/>
                <a:gd name="T18" fmla="*/ 63061562 w 69"/>
                <a:gd name="T19" fmla="*/ 110987394 h 69"/>
                <a:gd name="T20" fmla="*/ 63061562 w 69"/>
                <a:gd name="T21" fmla="*/ 110987394 h 69"/>
                <a:gd name="T22" fmla="*/ 68105027 w 69"/>
                <a:gd name="T23" fmla="*/ 110987394 h 69"/>
                <a:gd name="T24" fmla="*/ 70627553 w 69"/>
                <a:gd name="T25" fmla="*/ 113509943 h 69"/>
                <a:gd name="T26" fmla="*/ 75672605 w 69"/>
                <a:gd name="T27" fmla="*/ 118555041 h 69"/>
                <a:gd name="T28" fmla="*/ 75672605 w 69"/>
                <a:gd name="T29" fmla="*/ 123600139 h 69"/>
                <a:gd name="T30" fmla="*/ 75672605 w 69"/>
                <a:gd name="T31" fmla="*/ 136212884 h 69"/>
                <a:gd name="T32" fmla="*/ 105942916 w 69"/>
                <a:gd name="T33" fmla="*/ 113509943 h 69"/>
                <a:gd name="T34" fmla="*/ 105942916 w 69"/>
                <a:gd name="T35" fmla="*/ 113509943 h 69"/>
                <a:gd name="T36" fmla="*/ 110986381 w 69"/>
                <a:gd name="T37" fmla="*/ 110987394 h 69"/>
                <a:gd name="T38" fmla="*/ 148824271 w 69"/>
                <a:gd name="T39" fmla="*/ 110987394 h 69"/>
                <a:gd name="T40" fmla="*/ 148824271 w 69"/>
                <a:gd name="T41" fmla="*/ 25223903 h 69"/>
                <a:gd name="T42" fmla="*/ 25223672 w 69"/>
                <a:gd name="T43" fmla="*/ 25223903 h 69"/>
                <a:gd name="T44" fmla="*/ 25223672 w 69"/>
                <a:gd name="T45" fmla="*/ 60539589 h 69"/>
                <a:gd name="T46" fmla="*/ 0 w 69"/>
                <a:gd name="T47" fmla="*/ 60539589 h 69"/>
                <a:gd name="T48" fmla="*/ 0 w 69"/>
                <a:gd name="T49" fmla="*/ 25223903 h 69"/>
                <a:gd name="T50" fmla="*/ 0 w 69"/>
                <a:gd name="T51" fmla="*/ 25223903 h 69"/>
                <a:gd name="T52" fmla="*/ 2522526 w 69"/>
                <a:gd name="T53" fmla="*/ 15135294 h 69"/>
                <a:gd name="T54" fmla="*/ 5045052 w 69"/>
                <a:gd name="T55" fmla="*/ 5045098 h 69"/>
                <a:gd name="T56" fmla="*/ 15135156 w 69"/>
                <a:gd name="T57" fmla="*/ 2522549 h 69"/>
                <a:gd name="T58" fmla="*/ 25223672 w 69"/>
                <a:gd name="T59" fmla="*/ 0 h 69"/>
                <a:gd name="T60" fmla="*/ 148824271 w 69"/>
                <a:gd name="T61" fmla="*/ 0 h 69"/>
                <a:gd name="T62" fmla="*/ 148824271 w 69"/>
                <a:gd name="T63" fmla="*/ 0 h 69"/>
                <a:gd name="T64" fmla="*/ 158912787 w 69"/>
                <a:gd name="T65" fmla="*/ 2522549 h 69"/>
                <a:gd name="T66" fmla="*/ 169002891 w 69"/>
                <a:gd name="T67" fmla="*/ 5045098 h 69"/>
                <a:gd name="T68" fmla="*/ 171525417 w 69"/>
                <a:gd name="T69" fmla="*/ 15135294 h 69"/>
                <a:gd name="T70" fmla="*/ 174047943 w 69"/>
                <a:gd name="T71" fmla="*/ 25223903 h 69"/>
                <a:gd name="T72" fmla="*/ 174047943 w 69"/>
                <a:gd name="T73" fmla="*/ 110987394 h 69"/>
                <a:gd name="T74" fmla="*/ 174047943 w 69"/>
                <a:gd name="T75" fmla="*/ 110987394 h 69"/>
                <a:gd name="T76" fmla="*/ 171525417 w 69"/>
                <a:gd name="T77" fmla="*/ 121077590 h 69"/>
                <a:gd name="T78" fmla="*/ 169002891 w 69"/>
                <a:gd name="T79" fmla="*/ 131167786 h 69"/>
                <a:gd name="T80" fmla="*/ 158912787 w 69"/>
                <a:gd name="T81" fmla="*/ 133690335 h 69"/>
                <a:gd name="T82" fmla="*/ 148824271 w 69"/>
                <a:gd name="T83" fmla="*/ 136212884 h 69"/>
                <a:gd name="T84" fmla="*/ 116031433 w 69"/>
                <a:gd name="T85" fmla="*/ 136212884 h 69"/>
                <a:gd name="T86" fmla="*/ 68105027 w 69"/>
                <a:gd name="T87" fmla="*/ 171526983 h 69"/>
                <a:gd name="T88" fmla="*/ 68105027 w 69"/>
                <a:gd name="T89" fmla="*/ 171526983 h 69"/>
                <a:gd name="T90" fmla="*/ 63061562 w 69"/>
                <a:gd name="T91" fmla="*/ 174049532 h 69"/>
                <a:gd name="T92" fmla="*/ 63061562 w 69"/>
                <a:gd name="T93" fmla="*/ 174049532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9" h="69">
                  <a:moveTo>
                    <a:pt x="25" y="69"/>
                  </a:moveTo>
                  <a:lnTo>
                    <a:pt x="25" y="69"/>
                  </a:lnTo>
                  <a:lnTo>
                    <a:pt x="22" y="69"/>
                  </a:lnTo>
                  <a:lnTo>
                    <a:pt x="21" y="66"/>
                  </a:lnTo>
                  <a:lnTo>
                    <a:pt x="20" y="64"/>
                  </a:lnTo>
                  <a:lnTo>
                    <a:pt x="20" y="54"/>
                  </a:lnTo>
                  <a:lnTo>
                    <a:pt x="15" y="54"/>
                  </a:lnTo>
                  <a:lnTo>
                    <a:pt x="15" y="44"/>
                  </a:lnTo>
                  <a:lnTo>
                    <a:pt x="25" y="44"/>
                  </a:lnTo>
                  <a:lnTo>
                    <a:pt x="27" y="44"/>
                  </a:lnTo>
                  <a:lnTo>
                    <a:pt x="28" y="45"/>
                  </a:lnTo>
                  <a:lnTo>
                    <a:pt x="30" y="47"/>
                  </a:lnTo>
                  <a:lnTo>
                    <a:pt x="30" y="49"/>
                  </a:lnTo>
                  <a:lnTo>
                    <a:pt x="30" y="54"/>
                  </a:lnTo>
                  <a:lnTo>
                    <a:pt x="42" y="45"/>
                  </a:lnTo>
                  <a:lnTo>
                    <a:pt x="44" y="44"/>
                  </a:lnTo>
                  <a:lnTo>
                    <a:pt x="59" y="44"/>
                  </a:lnTo>
                  <a:lnTo>
                    <a:pt x="59" y="10"/>
                  </a:lnTo>
                  <a:lnTo>
                    <a:pt x="10" y="10"/>
                  </a:lnTo>
                  <a:lnTo>
                    <a:pt x="10" y="24"/>
                  </a:lnTo>
                  <a:lnTo>
                    <a:pt x="0" y="24"/>
                  </a:lnTo>
                  <a:lnTo>
                    <a:pt x="0" y="10"/>
                  </a:lnTo>
                  <a:lnTo>
                    <a:pt x="1" y="6"/>
                  </a:lnTo>
                  <a:lnTo>
                    <a:pt x="2" y="2"/>
                  </a:lnTo>
                  <a:lnTo>
                    <a:pt x="6" y="1"/>
                  </a:lnTo>
                  <a:lnTo>
                    <a:pt x="10" y="0"/>
                  </a:lnTo>
                  <a:lnTo>
                    <a:pt x="59" y="0"/>
                  </a:lnTo>
                  <a:lnTo>
                    <a:pt x="63" y="1"/>
                  </a:lnTo>
                  <a:lnTo>
                    <a:pt x="67" y="2"/>
                  </a:lnTo>
                  <a:lnTo>
                    <a:pt x="68" y="6"/>
                  </a:lnTo>
                  <a:lnTo>
                    <a:pt x="69" y="10"/>
                  </a:lnTo>
                  <a:lnTo>
                    <a:pt x="69" y="44"/>
                  </a:lnTo>
                  <a:lnTo>
                    <a:pt x="68" y="48"/>
                  </a:lnTo>
                  <a:lnTo>
                    <a:pt x="67" y="52"/>
                  </a:lnTo>
                  <a:lnTo>
                    <a:pt x="63" y="53"/>
                  </a:lnTo>
                  <a:lnTo>
                    <a:pt x="59" y="54"/>
                  </a:lnTo>
                  <a:lnTo>
                    <a:pt x="46" y="54"/>
                  </a:lnTo>
                  <a:lnTo>
                    <a:pt x="27" y="68"/>
                  </a:lnTo>
                  <a:lnTo>
                    <a:pt x="25"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3" name="Freeform 71">
              <a:extLst>
                <a:ext uri="{FF2B5EF4-FFF2-40B4-BE49-F238E27FC236}">
                  <a16:creationId xmlns:a16="http://schemas.microsoft.com/office/drawing/2014/main" id="{D6F23390-6F34-D48F-5FC8-A75F1149BA8C}"/>
                </a:ext>
              </a:extLst>
            </p:cNvPr>
            <p:cNvSpPr>
              <a:spLocks/>
            </p:cNvSpPr>
            <p:nvPr/>
          </p:nvSpPr>
          <p:spPr bwMode="auto">
            <a:xfrm>
              <a:off x="8447088" y="1250950"/>
              <a:ext cx="61912" cy="61913"/>
            </a:xfrm>
            <a:custGeom>
              <a:avLst/>
              <a:gdLst>
                <a:gd name="T0" fmla="*/ 47958583 w 40"/>
                <a:gd name="T1" fmla="*/ 95918715 h 40"/>
                <a:gd name="T2" fmla="*/ 47958583 w 40"/>
                <a:gd name="T3" fmla="*/ 95918715 h 40"/>
                <a:gd name="T4" fmla="*/ 57550300 w 40"/>
                <a:gd name="T5" fmla="*/ 95918715 h 40"/>
                <a:gd name="T6" fmla="*/ 64744474 w 40"/>
                <a:gd name="T7" fmla="*/ 93521134 h 40"/>
                <a:gd name="T8" fmla="*/ 81530365 w 40"/>
                <a:gd name="T9" fmla="*/ 81531682 h 40"/>
                <a:gd name="T10" fmla="*/ 93519624 w 40"/>
                <a:gd name="T11" fmla="*/ 64745520 h 40"/>
                <a:gd name="T12" fmla="*/ 95917166 w 40"/>
                <a:gd name="T13" fmla="*/ 57551229 h 40"/>
                <a:gd name="T14" fmla="*/ 95917166 w 40"/>
                <a:gd name="T15" fmla="*/ 47959358 h 40"/>
                <a:gd name="T16" fmla="*/ 95917166 w 40"/>
                <a:gd name="T17" fmla="*/ 47959358 h 40"/>
                <a:gd name="T18" fmla="*/ 95917166 w 40"/>
                <a:gd name="T19" fmla="*/ 38367486 h 40"/>
                <a:gd name="T20" fmla="*/ 93519624 w 40"/>
                <a:gd name="T21" fmla="*/ 31173196 h 40"/>
                <a:gd name="T22" fmla="*/ 81530365 w 40"/>
                <a:gd name="T23" fmla="*/ 16786162 h 40"/>
                <a:gd name="T24" fmla="*/ 64744474 w 40"/>
                <a:gd name="T25" fmla="*/ 4796710 h 40"/>
                <a:gd name="T26" fmla="*/ 57550300 w 40"/>
                <a:gd name="T27" fmla="*/ 0 h 40"/>
                <a:gd name="T28" fmla="*/ 47958583 w 40"/>
                <a:gd name="T29" fmla="*/ 0 h 40"/>
                <a:gd name="T30" fmla="*/ 47958583 w 40"/>
                <a:gd name="T31" fmla="*/ 0 h 40"/>
                <a:gd name="T32" fmla="*/ 38366866 w 40"/>
                <a:gd name="T33" fmla="*/ 0 h 40"/>
                <a:gd name="T34" fmla="*/ 31172692 w 40"/>
                <a:gd name="T35" fmla="*/ 4796710 h 40"/>
                <a:gd name="T36" fmla="*/ 16785891 w 40"/>
                <a:gd name="T37" fmla="*/ 16786162 h 40"/>
                <a:gd name="T38" fmla="*/ 4796632 w 40"/>
                <a:gd name="T39" fmla="*/ 31173196 h 40"/>
                <a:gd name="T40" fmla="*/ 0 w 40"/>
                <a:gd name="T41" fmla="*/ 38367486 h 40"/>
                <a:gd name="T42" fmla="*/ 0 w 40"/>
                <a:gd name="T43" fmla="*/ 47959358 h 40"/>
                <a:gd name="T44" fmla="*/ 0 w 40"/>
                <a:gd name="T45" fmla="*/ 47959358 h 40"/>
                <a:gd name="T46" fmla="*/ 0 w 40"/>
                <a:gd name="T47" fmla="*/ 57551229 h 40"/>
                <a:gd name="T48" fmla="*/ 4796632 w 40"/>
                <a:gd name="T49" fmla="*/ 64745520 h 40"/>
                <a:gd name="T50" fmla="*/ 16785891 w 40"/>
                <a:gd name="T51" fmla="*/ 81531682 h 40"/>
                <a:gd name="T52" fmla="*/ 31172692 w 40"/>
                <a:gd name="T53" fmla="*/ 93521134 h 40"/>
                <a:gd name="T54" fmla="*/ 38366866 w 40"/>
                <a:gd name="T55" fmla="*/ 95918715 h 40"/>
                <a:gd name="T56" fmla="*/ 47958583 w 40"/>
                <a:gd name="T57" fmla="*/ 95918715 h 40"/>
                <a:gd name="T58" fmla="*/ 47958583 w 40"/>
                <a:gd name="T59" fmla="*/ 95918715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 h="40">
                  <a:moveTo>
                    <a:pt x="20" y="40"/>
                  </a:moveTo>
                  <a:lnTo>
                    <a:pt x="20" y="40"/>
                  </a:lnTo>
                  <a:lnTo>
                    <a:pt x="24" y="40"/>
                  </a:lnTo>
                  <a:lnTo>
                    <a:pt x="27" y="39"/>
                  </a:lnTo>
                  <a:lnTo>
                    <a:pt x="34" y="34"/>
                  </a:lnTo>
                  <a:lnTo>
                    <a:pt x="39" y="27"/>
                  </a:lnTo>
                  <a:lnTo>
                    <a:pt x="40" y="24"/>
                  </a:lnTo>
                  <a:lnTo>
                    <a:pt x="40" y="20"/>
                  </a:lnTo>
                  <a:lnTo>
                    <a:pt x="40" y="16"/>
                  </a:lnTo>
                  <a:lnTo>
                    <a:pt x="39" y="13"/>
                  </a:lnTo>
                  <a:lnTo>
                    <a:pt x="34" y="7"/>
                  </a:lnTo>
                  <a:lnTo>
                    <a:pt x="27" y="2"/>
                  </a:lnTo>
                  <a:lnTo>
                    <a:pt x="24" y="0"/>
                  </a:lnTo>
                  <a:lnTo>
                    <a:pt x="20" y="0"/>
                  </a:lnTo>
                  <a:lnTo>
                    <a:pt x="16" y="0"/>
                  </a:lnTo>
                  <a:lnTo>
                    <a:pt x="13" y="2"/>
                  </a:lnTo>
                  <a:lnTo>
                    <a:pt x="7" y="7"/>
                  </a:lnTo>
                  <a:lnTo>
                    <a:pt x="2" y="13"/>
                  </a:lnTo>
                  <a:lnTo>
                    <a:pt x="0" y="16"/>
                  </a:lnTo>
                  <a:lnTo>
                    <a:pt x="0" y="20"/>
                  </a:lnTo>
                  <a:lnTo>
                    <a:pt x="0" y="24"/>
                  </a:lnTo>
                  <a:lnTo>
                    <a:pt x="2" y="27"/>
                  </a:lnTo>
                  <a:lnTo>
                    <a:pt x="7" y="34"/>
                  </a:lnTo>
                  <a:lnTo>
                    <a:pt x="13" y="39"/>
                  </a:lnTo>
                  <a:lnTo>
                    <a:pt x="16" y="40"/>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4" name="Freeform 72">
              <a:extLst>
                <a:ext uri="{FF2B5EF4-FFF2-40B4-BE49-F238E27FC236}">
                  <a16:creationId xmlns:a16="http://schemas.microsoft.com/office/drawing/2014/main" id="{F7F48AA2-C4A7-BA6E-3BD7-676FB50E7AFD}"/>
                </a:ext>
              </a:extLst>
            </p:cNvPr>
            <p:cNvSpPr>
              <a:spLocks/>
            </p:cNvSpPr>
            <p:nvPr/>
          </p:nvSpPr>
          <p:spPr bwMode="auto">
            <a:xfrm>
              <a:off x="8418513" y="1322388"/>
              <a:ext cx="123825" cy="52387"/>
            </a:xfrm>
            <a:custGeom>
              <a:avLst/>
              <a:gdLst>
                <a:gd name="T0" fmla="*/ 95900111 w 79"/>
                <a:gd name="T1" fmla="*/ 0 h 34"/>
                <a:gd name="T2" fmla="*/ 95900111 w 79"/>
                <a:gd name="T3" fmla="*/ 0 h 34"/>
                <a:gd name="T4" fmla="*/ 73768352 w 79"/>
                <a:gd name="T5" fmla="*/ 0 h 34"/>
                <a:gd name="T6" fmla="*/ 56556677 w 79"/>
                <a:gd name="T7" fmla="*/ 4751809 h 34"/>
                <a:gd name="T8" fmla="*/ 41802693 w 79"/>
                <a:gd name="T9" fmla="*/ 11881063 h 34"/>
                <a:gd name="T10" fmla="*/ 27048709 w 79"/>
                <a:gd name="T11" fmla="*/ 19010318 h 34"/>
                <a:gd name="T12" fmla="*/ 14753984 w 79"/>
                <a:gd name="T13" fmla="*/ 28515477 h 34"/>
                <a:gd name="T14" fmla="*/ 4918517 w 79"/>
                <a:gd name="T15" fmla="*/ 40396540 h 34"/>
                <a:gd name="T16" fmla="*/ 2459259 w 79"/>
                <a:gd name="T17" fmla="*/ 54653508 h 34"/>
                <a:gd name="T18" fmla="*/ 0 w 79"/>
                <a:gd name="T19" fmla="*/ 68912017 h 34"/>
                <a:gd name="T20" fmla="*/ 0 w 79"/>
                <a:gd name="T21" fmla="*/ 80793080 h 34"/>
                <a:gd name="T22" fmla="*/ 194257914 w 79"/>
                <a:gd name="T23" fmla="*/ 80793080 h 34"/>
                <a:gd name="T24" fmla="*/ 194257914 w 79"/>
                <a:gd name="T25" fmla="*/ 68912017 h 34"/>
                <a:gd name="T26" fmla="*/ 194257914 w 79"/>
                <a:gd name="T27" fmla="*/ 68912017 h 34"/>
                <a:gd name="T28" fmla="*/ 189339397 w 79"/>
                <a:gd name="T29" fmla="*/ 54653508 h 34"/>
                <a:gd name="T30" fmla="*/ 186881706 w 79"/>
                <a:gd name="T31" fmla="*/ 40396540 h 34"/>
                <a:gd name="T32" fmla="*/ 177044672 w 79"/>
                <a:gd name="T33" fmla="*/ 28515477 h 34"/>
                <a:gd name="T34" fmla="*/ 164749946 w 79"/>
                <a:gd name="T35" fmla="*/ 19010318 h 34"/>
                <a:gd name="T36" fmla="*/ 149995962 w 79"/>
                <a:gd name="T37" fmla="*/ 11881063 h 34"/>
                <a:gd name="T38" fmla="*/ 135243546 w 79"/>
                <a:gd name="T39" fmla="*/ 4751809 h 34"/>
                <a:gd name="T40" fmla="*/ 118030303 w 79"/>
                <a:gd name="T41" fmla="*/ 0 h 34"/>
                <a:gd name="T42" fmla="*/ 95900111 w 79"/>
                <a:gd name="T43" fmla="*/ 0 h 34"/>
                <a:gd name="T44" fmla="*/ 95900111 w 79"/>
                <a:gd name="T45" fmla="*/ 0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 h="34">
                  <a:moveTo>
                    <a:pt x="39" y="0"/>
                  </a:moveTo>
                  <a:lnTo>
                    <a:pt x="39" y="0"/>
                  </a:lnTo>
                  <a:lnTo>
                    <a:pt x="30" y="0"/>
                  </a:lnTo>
                  <a:lnTo>
                    <a:pt x="23" y="2"/>
                  </a:lnTo>
                  <a:lnTo>
                    <a:pt x="17" y="5"/>
                  </a:lnTo>
                  <a:lnTo>
                    <a:pt x="11" y="8"/>
                  </a:lnTo>
                  <a:lnTo>
                    <a:pt x="6" y="12"/>
                  </a:lnTo>
                  <a:lnTo>
                    <a:pt x="2" y="17"/>
                  </a:lnTo>
                  <a:lnTo>
                    <a:pt x="1" y="23"/>
                  </a:lnTo>
                  <a:lnTo>
                    <a:pt x="0" y="29"/>
                  </a:lnTo>
                  <a:lnTo>
                    <a:pt x="0" y="34"/>
                  </a:lnTo>
                  <a:lnTo>
                    <a:pt x="79" y="34"/>
                  </a:lnTo>
                  <a:lnTo>
                    <a:pt x="79" y="29"/>
                  </a:lnTo>
                  <a:lnTo>
                    <a:pt x="77" y="23"/>
                  </a:lnTo>
                  <a:lnTo>
                    <a:pt x="76" y="17"/>
                  </a:lnTo>
                  <a:lnTo>
                    <a:pt x="72" y="12"/>
                  </a:lnTo>
                  <a:lnTo>
                    <a:pt x="67" y="8"/>
                  </a:lnTo>
                  <a:lnTo>
                    <a:pt x="61" y="5"/>
                  </a:lnTo>
                  <a:lnTo>
                    <a:pt x="55" y="2"/>
                  </a:lnTo>
                  <a:lnTo>
                    <a:pt x="48" y="0"/>
                  </a:lnTo>
                  <a:lnTo>
                    <a:pt x="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grpSp>
      <p:pic>
        <p:nvPicPr>
          <p:cNvPr id="3" name="Picture 2">
            <a:extLst>
              <a:ext uri="{FF2B5EF4-FFF2-40B4-BE49-F238E27FC236}">
                <a16:creationId xmlns:a16="http://schemas.microsoft.com/office/drawing/2014/main" id="{FC3E8521-DA10-D3CD-F9E3-68103713AC06}"/>
              </a:ext>
            </a:extLst>
          </p:cNvPr>
          <p:cNvPicPr>
            <a:picLocks noChangeAspect="1"/>
          </p:cNvPicPr>
          <p:nvPr/>
        </p:nvPicPr>
        <p:blipFill>
          <a:blip r:embed="rId4"/>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2992787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a:extLst>
              <a:ext uri="{FF2B5EF4-FFF2-40B4-BE49-F238E27FC236}">
                <a16:creationId xmlns:a16="http://schemas.microsoft.com/office/drawing/2014/main" id="{FF38B3A4-3585-F6A1-4884-4ED914AA4443}"/>
              </a:ext>
            </a:extLst>
          </p:cNvPr>
          <p:cNvSpPr/>
          <p:nvPr/>
        </p:nvSpPr>
        <p:spPr>
          <a:xfrm>
            <a:off x="2553895" y="3706223"/>
            <a:ext cx="9167049" cy="697673"/>
          </a:xfrm>
          <a:prstGeom prst="roundRect">
            <a:avLst>
              <a:gd name="adj" fmla="val 50000"/>
            </a:avLst>
          </a:prstGeom>
          <a:solidFill>
            <a:srgbClr val="02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7" y="832698"/>
            <a:ext cx="7696610"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22179"/>
                </a:solidFill>
                <a:latin typeface="Poppins" pitchFamily="2" charset="77"/>
                <a:cs typeface="Poppins" pitchFamily="2" charset="77"/>
              </a:rPr>
              <a:t>CHECK OUT</a:t>
            </a:r>
          </a:p>
        </p:txBody>
      </p:sp>
      <p:sp>
        <p:nvSpPr>
          <p:cNvPr id="7" name="TextBox 4">
            <a:extLst>
              <a:ext uri="{FF2B5EF4-FFF2-40B4-BE49-F238E27FC236}">
                <a16:creationId xmlns:a16="http://schemas.microsoft.com/office/drawing/2014/main" id="{31B59780-DFC0-6FDF-95CF-F0D4094F5BA5}"/>
              </a:ext>
            </a:extLst>
          </p:cNvPr>
          <p:cNvSpPr txBox="1"/>
          <p:nvPr/>
        </p:nvSpPr>
        <p:spPr>
          <a:xfrm>
            <a:off x="1793631" y="1493854"/>
            <a:ext cx="7696610" cy="536685"/>
          </a:xfrm>
          <a:prstGeom prst="rect">
            <a:avLst/>
          </a:prstGeom>
        </p:spPr>
        <p:txBody>
          <a:bodyPr wrap="square" lIns="0" tIns="0" rIns="0" bIns="0" rtlCol="0" anchor="t">
            <a:spAutoFit/>
          </a:bodyPr>
          <a:lstStyle/>
          <a:p>
            <a:pPr algn="l">
              <a:lnSpc>
                <a:spcPts val="4320"/>
              </a:lnSpc>
            </a:pPr>
            <a:r>
              <a:rPr lang="en-US" sz="3200" dirty="0">
                <a:solidFill>
                  <a:srgbClr val="939598"/>
                </a:solidFill>
                <a:latin typeface="Poppins"/>
              </a:rPr>
              <a:t>What will you do for yourself today?</a:t>
            </a:r>
          </a:p>
        </p:txBody>
      </p:sp>
      <p:pic>
        <p:nvPicPr>
          <p:cNvPr id="11" name="Graphic 10" descr="Magnifying glass with solid fill">
            <a:extLst>
              <a:ext uri="{FF2B5EF4-FFF2-40B4-BE49-F238E27FC236}">
                <a16:creationId xmlns:a16="http://schemas.microsoft.com/office/drawing/2014/main" id="{69753DD5-C7E1-017D-2961-207D1619AC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214" y="709512"/>
            <a:ext cx="914400" cy="914400"/>
          </a:xfrm>
          <a:prstGeom prst="rect">
            <a:avLst/>
          </a:prstGeom>
        </p:spPr>
      </p:pic>
      <p:pic>
        <p:nvPicPr>
          <p:cNvPr id="12" name="Picture 5">
            <a:extLst>
              <a:ext uri="{FF2B5EF4-FFF2-40B4-BE49-F238E27FC236}">
                <a16:creationId xmlns:a16="http://schemas.microsoft.com/office/drawing/2014/main" id="{AF5E2DCF-5DCA-7E54-9CA5-7841715240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2553896" y="2166740"/>
            <a:ext cx="5605844" cy="682894"/>
          </a:xfrm>
          <a:prstGeom prst="rect">
            <a:avLst/>
          </a:prstGeom>
        </p:spPr>
      </p:pic>
      <p:pic>
        <p:nvPicPr>
          <p:cNvPr id="13" name="Picture 6">
            <a:extLst>
              <a:ext uri="{FF2B5EF4-FFF2-40B4-BE49-F238E27FC236}">
                <a16:creationId xmlns:a16="http://schemas.microsoft.com/office/drawing/2014/main" id="{BA2EC4B1-FEBB-154E-2D23-BBC3211B16F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2553897" y="2958877"/>
            <a:ext cx="5022560" cy="682894"/>
          </a:xfrm>
          <a:prstGeom prst="rect">
            <a:avLst/>
          </a:prstGeom>
        </p:spPr>
      </p:pic>
      <p:pic>
        <p:nvPicPr>
          <p:cNvPr id="18" name="Picture 8">
            <a:extLst>
              <a:ext uri="{FF2B5EF4-FFF2-40B4-BE49-F238E27FC236}">
                <a16:creationId xmlns:a16="http://schemas.microsoft.com/office/drawing/2014/main" id="{056F85D3-AD89-A225-D0EF-64D06DE309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2553896" y="4547270"/>
            <a:ext cx="6055714" cy="682894"/>
          </a:xfrm>
          <a:prstGeom prst="rect">
            <a:avLst/>
          </a:prstGeom>
        </p:spPr>
      </p:pic>
      <p:pic>
        <p:nvPicPr>
          <p:cNvPr id="19" name="Picture 9">
            <a:extLst>
              <a:ext uri="{FF2B5EF4-FFF2-40B4-BE49-F238E27FC236}">
                <a16:creationId xmlns:a16="http://schemas.microsoft.com/office/drawing/2014/main" id="{70E67708-0E5E-60BF-E586-9EE29A0BAB3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2553897" y="5342408"/>
            <a:ext cx="5022560" cy="682894"/>
          </a:xfrm>
          <a:prstGeom prst="rect">
            <a:avLst/>
          </a:prstGeom>
        </p:spPr>
      </p:pic>
      <p:sp>
        <p:nvSpPr>
          <p:cNvPr id="28" name="TextBox 15">
            <a:extLst>
              <a:ext uri="{FF2B5EF4-FFF2-40B4-BE49-F238E27FC236}">
                <a16:creationId xmlns:a16="http://schemas.microsoft.com/office/drawing/2014/main" id="{91A8E655-3BBE-E399-409C-6AD0AA34E90A}"/>
              </a:ext>
            </a:extLst>
          </p:cNvPr>
          <p:cNvSpPr txBox="1"/>
          <p:nvPr/>
        </p:nvSpPr>
        <p:spPr>
          <a:xfrm>
            <a:off x="3049500" y="2145455"/>
            <a:ext cx="4539740" cy="642484"/>
          </a:xfrm>
          <a:prstGeom prst="rect">
            <a:avLst/>
          </a:prstGeom>
        </p:spPr>
        <p:txBody>
          <a:bodyPr wrap="square" lIns="0" tIns="0" rIns="0" bIns="0" rtlCol="0" anchor="t">
            <a:spAutoFit/>
          </a:bodyPr>
          <a:lstStyle/>
          <a:p>
            <a:pPr>
              <a:lnSpc>
                <a:spcPts val="5180"/>
              </a:lnSpc>
            </a:pPr>
            <a:r>
              <a:rPr lang="en-US" sz="3200" b="1" dirty="0">
                <a:solidFill>
                  <a:schemeClr val="bg1"/>
                </a:solidFill>
                <a:latin typeface="Poppins SemiBold" pitchFamily="2" charset="77"/>
                <a:cs typeface="Poppins SemiBold" pitchFamily="2" charset="77"/>
              </a:rPr>
              <a:t>Drink a glass of water</a:t>
            </a:r>
          </a:p>
        </p:txBody>
      </p:sp>
      <p:sp>
        <p:nvSpPr>
          <p:cNvPr id="29" name="TextBox 16">
            <a:extLst>
              <a:ext uri="{FF2B5EF4-FFF2-40B4-BE49-F238E27FC236}">
                <a16:creationId xmlns:a16="http://schemas.microsoft.com/office/drawing/2014/main" id="{67099995-68DB-0C4B-2001-72DED16FC55B}"/>
              </a:ext>
            </a:extLst>
          </p:cNvPr>
          <p:cNvSpPr txBox="1"/>
          <p:nvPr/>
        </p:nvSpPr>
        <p:spPr>
          <a:xfrm>
            <a:off x="3049500" y="2925716"/>
            <a:ext cx="3926927" cy="642484"/>
          </a:xfrm>
          <a:prstGeom prst="rect">
            <a:avLst/>
          </a:prstGeom>
        </p:spPr>
        <p:txBody>
          <a:bodyPr wrap="square" lIns="0" tIns="0" rIns="0" bIns="0" rtlCol="0" anchor="t">
            <a:spAutoFit/>
          </a:bodyPr>
          <a:lstStyle/>
          <a:p>
            <a:pPr>
              <a:lnSpc>
                <a:spcPts val="5180"/>
              </a:lnSpc>
            </a:pPr>
            <a:r>
              <a:rPr lang="en-US" sz="3200" b="1" dirty="0">
                <a:solidFill>
                  <a:srgbClr val="FFFFFF"/>
                </a:solidFill>
                <a:latin typeface="Poppins SemiBold" pitchFamily="2" charset="77"/>
                <a:cs typeface="Poppins SemiBold" pitchFamily="2" charset="77"/>
              </a:rPr>
              <a:t>Try Yoga Or Pilates</a:t>
            </a:r>
          </a:p>
        </p:txBody>
      </p:sp>
      <p:sp>
        <p:nvSpPr>
          <p:cNvPr id="30" name="TextBox 17">
            <a:extLst>
              <a:ext uri="{FF2B5EF4-FFF2-40B4-BE49-F238E27FC236}">
                <a16:creationId xmlns:a16="http://schemas.microsoft.com/office/drawing/2014/main" id="{AC96FAA0-5106-DDF8-07FE-78A0B2C43ABC}"/>
              </a:ext>
            </a:extLst>
          </p:cNvPr>
          <p:cNvSpPr txBox="1"/>
          <p:nvPr/>
        </p:nvSpPr>
        <p:spPr>
          <a:xfrm>
            <a:off x="3049500" y="3823382"/>
            <a:ext cx="8483465" cy="517449"/>
          </a:xfrm>
          <a:prstGeom prst="rect">
            <a:avLst/>
          </a:prstGeom>
        </p:spPr>
        <p:txBody>
          <a:bodyPr wrap="square" lIns="0" tIns="0" rIns="0" bIns="0" rtlCol="0" anchor="t">
            <a:spAutoFit/>
          </a:bodyPr>
          <a:lstStyle/>
          <a:p>
            <a:pPr>
              <a:lnSpc>
                <a:spcPts val="4060"/>
              </a:lnSpc>
            </a:pPr>
            <a:r>
              <a:rPr lang="en-US" sz="3200" b="1" dirty="0">
                <a:solidFill>
                  <a:srgbClr val="FFFFFF"/>
                </a:solidFill>
                <a:latin typeface="Poppins SemiBold" pitchFamily="2" charset="77"/>
                <a:cs typeface="Poppins SemiBold" pitchFamily="2" charset="77"/>
              </a:rPr>
              <a:t>Eat something that makes you feel good </a:t>
            </a:r>
          </a:p>
        </p:txBody>
      </p:sp>
      <p:sp>
        <p:nvSpPr>
          <p:cNvPr id="31" name="TextBox 18">
            <a:extLst>
              <a:ext uri="{FF2B5EF4-FFF2-40B4-BE49-F238E27FC236}">
                <a16:creationId xmlns:a16="http://schemas.microsoft.com/office/drawing/2014/main" id="{CDE5C285-94BC-9A6D-BD94-4ED58CBAACA6}"/>
              </a:ext>
            </a:extLst>
          </p:cNvPr>
          <p:cNvSpPr txBox="1"/>
          <p:nvPr/>
        </p:nvSpPr>
        <p:spPr>
          <a:xfrm>
            <a:off x="3049500" y="4537861"/>
            <a:ext cx="5126333" cy="642484"/>
          </a:xfrm>
          <a:prstGeom prst="rect">
            <a:avLst/>
          </a:prstGeom>
        </p:spPr>
        <p:txBody>
          <a:bodyPr wrap="square" lIns="0" tIns="0" rIns="0" bIns="0" rtlCol="0" anchor="t">
            <a:spAutoFit/>
          </a:bodyPr>
          <a:lstStyle/>
          <a:p>
            <a:pPr>
              <a:lnSpc>
                <a:spcPts val="5180"/>
              </a:lnSpc>
            </a:pPr>
            <a:r>
              <a:rPr lang="en-US" sz="3200" b="1" dirty="0">
                <a:solidFill>
                  <a:schemeClr val="bg1"/>
                </a:solidFill>
                <a:latin typeface="Poppins SemiBold" pitchFamily="2" charset="77"/>
                <a:cs typeface="Poppins SemiBold" pitchFamily="2" charset="77"/>
              </a:rPr>
              <a:t>Listen to or make music</a:t>
            </a:r>
          </a:p>
        </p:txBody>
      </p:sp>
      <p:sp>
        <p:nvSpPr>
          <p:cNvPr id="32" name="TextBox 19">
            <a:extLst>
              <a:ext uri="{FF2B5EF4-FFF2-40B4-BE49-F238E27FC236}">
                <a16:creationId xmlns:a16="http://schemas.microsoft.com/office/drawing/2014/main" id="{F48700EB-9D7A-7C43-A039-0C34F4F40D98}"/>
              </a:ext>
            </a:extLst>
          </p:cNvPr>
          <p:cNvSpPr txBox="1"/>
          <p:nvPr/>
        </p:nvSpPr>
        <p:spPr>
          <a:xfrm>
            <a:off x="3049500" y="5321123"/>
            <a:ext cx="3926927" cy="642484"/>
          </a:xfrm>
          <a:prstGeom prst="rect">
            <a:avLst/>
          </a:prstGeom>
        </p:spPr>
        <p:txBody>
          <a:bodyPr wrap="square" lIns="0" tIns="0" rIns="0" bIns="0" rtlCol="0" anchor="t">
            <a:spAutoFit/>
          </a:bodyPr>
          <a:lstStyle/>
          <a:p>
            <a:pPr>
              <a:lnSpc>
                <a:spcPts val="5180"/>
              </a:lnSpc>
            </a:pPr>
            <a:r>
              <a:rPr lang="en-US" sz="3200" b="1" dirty="0">
                <a:solidFill>
                  <a:srgbClr val="FFFFFF"/>
                </a:solidFill>
                <a:latin typeface="Poppins SemiBold" pitchFamily="2" charset="77"/>
                <a:cs typeface="Poppins SemiBold" pitchFamily="2" charset="77"/>
              </a:rPr>
              <a:t>Take deep breaths</a:t>
            </a:r>
          </a:p>
        </p:txBody>
      </p:sp>
      <p:pic>
        <p:nvPicPr>
          <p:cNvPr id="36" name="Graphic 35" descr="Badge Heart with solid fill">
            <a:extLst>
              <a:ext uri="{FF2B5EF4-FFF2-40B4-BE49-F238E27FC236}">
                <a16:creationId xmlns:a16="http://schemas.microsoft.com/office/drawing/2014/main" id="{5472EF74-C0DE-3F0D-9FD3-59A035516B3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887298" y="2050987"/>
            <a:ext cx="914400" cy="914400"/>
          </a:xfrm>
          <a:prstGeom prst="rect">
            <a:avLst/>
          </a:prstGeom>
        </p:spPr>
      </p:pic>
      <p:pic>
        <p:nvPicPr>
          <p:cNvPr id="37" name="Graphic 36" descr="Badge Heart with solid fill">
            <a:extLst>
              <a:ext uri="{FF2B5EF4-FFF2-40B4-BE49-F238E27FC236}">
                <a16:creationId xmlns:a16="http://schemas.microsoft.com/office/drawing/2014/main" id="{57BED303-D22A-CEFF-9245-C28225FC795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887298" y="2811008"/>
            <a:ext cx="914400" cy="914400"/>
          </a:xfrm>
          <a:prstGeom prst="rect">
            <a:avLst/>
          </a:prstGeom>
        </p:spPr>
      </p:pic>
      <p:pic>
        <p:nvPicPr>
          <p:cNvPr id="38" name="Graphic 37" descr="Badge Heart with solid fill">
            <a:extLst>
              <a:ext uri="{FF2B5EF4-FFF2-40B4-BE49-F238E27FC236}">
                <a16:creationId xmlns:a16="http://schemas.microsoft.com/office/drawing/2014/main" id="{6EC69ACB-A2C0-E55B-E76A-23007D5CF89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887298" y="3606655"/>
            <a:ext cx="914400" cy="914400"/>
          </a:xfrm>
          <a:prstGeom prst="rect">
            <a:avLst/>
          </a:prstGeom>
        </p:spPr>
      </p:pic>
      <p:pic>
        <p:nvPicPr>
          <p:cNvPr id="39" name="Graphic 38" descr="Badge Heart with solid fill">
            <a:extLst>
              <a:ext uri="{FF2B5EF4-FFF2-40B4-BE49-F238E27FC236}">
                <a16:creationId xmlns:a16="http://schemas.microsoft.com/office/drawing/2014/main" id="{D41584AB-7E27-9DEF-3D85-1E53CD0C3C19}"/>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887298" y="4426053"/>
            <a:ext cx="914400" cy="914400"/>
          </a:xfrm>
          <a:prstGeom prst="rect">
            <a:avLst/>
          </a:prstGeom>
        </p:spPr>
      </p:pic>
      <p:pic>
        <p:nvPicPr>
          <p:cNvPr id="40" name="Graphic 39" descr="Badge Heart with solid fill">
            <a:extLst>
              <a:ext uri="{FF2B5EF4-FFF2-40B4-BE49-F238E27FC236}">
                <a16:creationId xmlns:a16="http://schemas.microsoft.com/office/drawing/2014/main" id="{E9E26FE0-B80E-F237-D5A3-881AEEC42942}"/>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887298" y="5209824"/>
            <a:ext cx="914400" cy="914400"/>
          </a:xfrm>
          <a:prstGeom prst="rect">
            <a:avLst/>
          </a:prstGeom>
        </p:spPr>
      </p:pic>
      <p:pic>
        <p:nvPicPr>
          <p:cNvPr id="2" name="Picture 1">
            <a:extLst>
              <a:ext uri="{FF2B5EF4-FFF2-40B4-BE49-F238E27FC236}">
                <a16:creationId xmlns:a16="http://schemas.microsoft.com/office/drawing/2014/main" id="{0D40DF0B-DA45-B4A9-7255-589965723AD4}"/>
              </a:ext>
            </a:extLst>
          </p:cNvPr>
          <p:cNvPicPr>
            <a:picLocks noChangeAspect="1"/>
          </p:cNvPicPr>
          <p:nvPr/>
        </p:nvPicPr>
        <p:blipFill>
          <a:blip r:embed="rId23"/>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930259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865F9E-171F-FAA9-D323-5F55AB2E1648}"/>
              </a:ext>
            </a:extLst>
          </p:cNvPr>
          <p:cNvSpPr/>
          <p:nvPr/>
        </p:nvSpPr>
        <p:spPr>
          <a:xfrm>
            <a:off x="0" y="598"/>
            <a:ext cx="12192000" cy="6263636"/>
          </a:xfrm>
          <a:prstGeom prst="rect">
            <a:avLst/>
          </a:prstGeom>
          <a:gradFill>
            <a:gsLst>
              <a:gs pos="0">
                <a:srgbClr val="005D32"/>
              </a:gs>
              <a:gs pos="100000">
                <a:srgbClr val="099FD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pic>
        <p:nvPicPr>
          <p:cNvPr id="15" name="Picture 14">
            <a:extLst>
              <a:ext uri="{FF2B5EF4-FFF2-40B4-BE49-F238E27FC236}">
                <a16:creationId xmlns:a16="http://schemas.microsoft.com/office/drawing/2014/main" id="{BC4E82E0-C103-364C-3599-BDA84EF9B2CF}"/>
              </a:ext>
            </a:extLst>
          </p:cNvPr>
          <p:cNvPicPr>
            <a:picLocks noChangeAspect="1"/>
          </p:cNvPicPr>
          <p:nvPr/>
        </p:nvPicPr>
        <p:blipFill rotWithShape="1">
          <a:blip r:embed="rId2">
            <a:alphaModFix amt="41000"/>
          </a:blip>
          <a:srcRect t="1" b="45453"/>
          <a:stretch/>
        </p:blipFill>
        <p:spPr>
          <a:xfrm>
            <a:off x="8290680" y="4283034"/>
            <a:ext cx="3849735" cy="1981200"/>
          </a:xfrm>
          <a:prstGeom prst="rect">
            <a:avLst/>
          </a:prstGeom>
        </p:spPr>
      </p:pic>
      <p:pic>
        <p:nvPicPr>
          <p:cNvPr id="4" name="Picture 3">
            <a:extLst>
              <a:ext uri="{FF2B5EF4-FFF2-40B4-BE49-F238E27FC236}">
                <a16:creationId xmlns:a16="http://schemas.microsoft.com/office/drawing/2014/main" id="{CB03BC58-DE22-A287-EE66-9CAF080DE660}"/>
              </a:ext>
            </a:extLst>
          </p:cNvPr>
          <p:cNvPicPr>
            <a:picLocks noChangeAspect="1"/>
          </p:cNvPicPr>
          <p:nvPr/>
        </p:nvPicPr>
        <p:blipFill>
          <a:blip r:embed="rId3"/>
          <a:srcRect/>
          <a:stretch>
            <a:fillRect/>
          </a:stretch>
        </p:blipFill>
        <p:spPr>
          <a:xfrm>
            <a:off x="5242635" y="4890450"/>
            <a:ext cx="1706729" cy="1850804"/>
          </a:xfrm>
          <a:prstGeom prst="rect">
            <a:avLst/>
          </a:prstGeom>
          <a:effectLst>
            <a:glow rad="150533">
              <a:schemeClr val="bg1">
                <a:alpha val="40000"/>
              </a:schemeClr>
            </a:glow>
          </a:effectLst>
        </p:spPr>
      </p:pic>
      <p:pic>
        <p:nvPicPr>
          <p:cNvPr id="25" name="Picture 24">
            <a:extLst>
              <a:ext uri="{FF2B5EF4-FFF2-40B4-BE49-F238E27FC236}">
                <a16:creationId xmlns:a16="http://schemas.microsoft.com/office/drawing/2014/main" id="{E0BA173E-839C-0196-5CDB-7A16D7241CE5}"/>
              </a:ext>
            </a:extLst>
          </p:cNvPr>
          <p:cNvPicPr>
            <a:picLocks noChangeAspect="1"/>
          </p:cNvPicPr>
          <p:nvPr/>
        </p:nvPicPr>
        <p:blipFill>
          <a:blip r:embed="rId4"/>
          <a:stretch>
            <a:fillRect/>
          </a:stretch>
        </p:blipFill>
        <p:spPr>
          <a:xfrm>
            <a:off x="3644900" y="529709"/>
            <a:ext cx="4902200" cy="673100"/>
          </a:xfrm>
          <a:prstGeom prst="rect">
            <a:avLst/>
          </a:prstGeom>
        </p:spPr>
      </p:pic>
      <p:sp>
        <p:nvSpPr>
          <p:cNvPr id="3" name="TextBox 2">
            <a:extLst>
              <a:ext uri="{FF2B5EF4-FFF2-40B4-BE49-F238E27FC236}">
                <a16:creationId xmlns:a16="http://schemas.microsoft.com/office/drawing/2014/main" id="{1BDE302B-0B4C-95D8-C201-FA1A1D6E3378}"/>
              </a:ext>
            </a:extLst>
          </p:cNvPr>
          <p:cNvSpPr txBox="1"/>
          <p:nvPr/>
        </p:nvSpPr>
        <p:spPr>
          <a:xfrm>
            <a:off x="1228577" y="1596078"/>
            <a:ext cx="9734843" cy="3043077"/>
          </a:xfrm>
          <a:prstGeom prst="rect">
            <a:avLst/>
          </a:prstGeom>
          <a:noFill/>
        </p:spPr>
        <p:txBody>
          <a:bodyPr wrap="square">
            <a:spAutoFit/>
          </a:bodyPr>
          <a:lstStyle/>
          <a:p>
            <a:pPr algn="ctr">
              <a:lnSpc>
                <a:spcPct val="150000"/>
              </a:lnSpc>
            </a:pPr>
            <a:r>
              <a:rPr lang="en-US" sz="2600" dirty="0">
                <a:solidFill>
                  <a:schemeClr val="bg1"/>
                </a:solidFill>
                <a:latin typeface="Poppins"/>
              </a:rPr>
              <a:t>Committed to fostering a safe and respectful District, school and community culture where the seeds of peace and justice are sown so that all students and staff can lead safe, purposeful and academically fruitful lives. </a:t>
            </a:r>
          </a:p>
          <a:p>
            <a:pPr algn="ctr">
              <a:lnSpc>
                <a:spcPct val="150000"/>
              </a:lnSpc>
            </a:pPr>
            <a:r>
              <a:rPr lang="en-US" sz="2600" dirty="0">
                <a:solidFill>
                  <a:schemeClr val="bg1"/>
                </a:solidFill>
                <a:latin typeface="Poppins"/>
              </a:rPr>
              <a:t>Connect with us at </a:t>
            </a:r>
            <a:r>
              <a:rPr lang="en-US" sz="2600" u="sng" dirty="0" err="1">
                <a:solidFill>
                  <a:schemeClr val="bg1"/>
                </a:solidFill>
                <a:latin typeface="Poppins"/>
              </a:rPr>
              <a:t>bit.ly</a:t>
            </a:r>
            <a:r>
              <a:rPr lang="en-US" sz="2600" u="sng" dirty="0">
                <a:solidFill>
                  <a:schemeClr val="bg1"/>
                </a:solidFill>
                <a:latin typeface="Poppins"/>
              </a:rPr>
              <a:t>/LAUSD-HRDE</a:t>
            </a:r>
          </a:p>
        </p:txBody>
      </p:sp>
    </p:spTree>
    <p:extLst>
      <p:ext uri="{BB962C8B-B14F-4D97-AF65-F5344CB8AC3E}">
        <p14:creationId xmlns:p14="http://schemas.microsoft.com/office/powerpoint/2010/main" val="236648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58742-69A2-0ED0-7A57-33F68E9A5882}"/>
              </a:ext>
            </a:extLst>
          </p:cNvPr>
          <p:cNvSpPr>
            <a:spLocks noGrp="1"/>
          </p:cNvSpPr>
          <p:nvPr>
            <p:ph type="title"/>
          </p:nvPr>
        </p:nvSpPr>
        <p:spPr>
          <a:xfrm>
            <a:off x="1657598" y="832698"/>
            <a:ext cx="5788231" cy="668028"/>
          </a:xfrm>
        </p:spPr>
        <p:txBody>
          <a:bodyPr/>
          <a:lstStyle/>
          <a:p>
            <a:r>
              <a:rPr lang="en-US" sz="4400" dirty="0">
                <a:solidFill>
                  <a:srgbClr val="022179"/>
                </a:solidFill>
                <a:latin typeface="Poppins" pitchFamily="2" charset="77"/>
                <a:cs typeface="Poppins" pitchFamily="2" charset="77"/>
              </a:rPr>
              <a:t>WOULD YOU RATHER</a:t>
            </a:r>
            <a:endParaRPr lang="en-US" dirty="0">
              <a:solidFill>
                <a:srgbClr val="022179"/>
              </a:solidFill>
              <a:latin typeface="Poppins" pitchFamily="2" charset="77"/>
              <a:cs typeface="Poppins" pitchFamily="2" charset="77"/>
            </a:endParaRPr>
          </a:p>
        </p:txBody>
      </p:sp>
      <p:pic>
        <p:nvPicPr>
          <p:cNvPr id="5" name="Content Placeholder 4" descr="Badge Question Mark with solid fill">
            <a:extLst>
              <a:ext uri="{FF2B5EF4-FFF2-40B4-BE49-F238E27FC236}">
                <a16:creationId xmlns:a16="http://schemas.microsoft.com/office/drawing/2014/main" id="{E828F9FB-4366-A808-0B62-4EBBDCA5EFAC}"/>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743198" y="709512"/>
            <a:ext cx="914400" cy="914400"/>
          </a:xfrm>
        </p:spPr>
      </p:pic>
      <p:sp>
        <p:nvSpPr>
          <p:cNvPr id="7" name="Freeform 7">
            <a:extLst>
              <a:ext uri="{FF2B5EF4-FFF2-40B4-BE49-F238E27FC236}">
                <a16:creationId xmlns:a16="http://schemas.microsoft.com/office/drawing/2014/main" id="{F0FADF59-11F8-92FA-8AAE-717B42D469C0}"/>
              </a:ext>
            </a:extLst>
          </p:cNvPr>
          <p:cNvSpPr/>
          <p:nvPr/>
        </p:nvSpPr>
        <p:spPr>
          <a:xfrm>
            <a:off x="1625582" y="2585809"/>
            <a:ext cx="2983723" cy="299709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22179">
              <a:alpha val="30000"/>
            </a:srgbClr>
          </a:solidFill>
        </p:spPr>
        <p:txBody>
          <a:bodyPr/>
          <a:lstStyle/>
          <a:p>
            <a:endParaRPr lang="en-US" dirty="0"/>
          </a:p>
        </p:txBody>
      </p:sp>
      <p:sp>
        <p:nvSpPr>
          <p:cNvPr id="11" name="Freeform 7">
            <a:extLst>
              <a:ext uri="{FF2B5EF4-FFF2-40B4-BE49-F238E27FC236}">
                <a16:creationId xmlns:a16="http://schemas.microsoft.com/office/drawing/2014/main" id="{49345F4E-93F2-1F14-01F4-5247DF3A0FAF}"/>
              </a:ext>
            </a:extLst>
          </p:cNvPr>
          <p:cNvSpPr/>
          <p:nvPr/>
        </p:nvSpPr>
        <p:spPr>
          <a:xfrm>
            <a:off x="7717799" y="2585809"/>
            <a:ext cx="2983723" cy="299709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22179">
              <a:alpha val="30000"/>
            </a:srgbClr>
          </a:solidFill>
        </p:spPr>
      </p:sp>
      <p:sp>
        <p:nvSpPr>
          <p:cNvPr id="14" name="TextBox 13">
            <a:extLst>
              <a:ext uri="{FF2B5EF4-FFF2-40B4-BE49-F238E27FC236}">
                <a16:creationId xmlns:a16="http://schemas.microsoft.com/office/drawing/2014/main" id="{817605E1-728F-237E-516A-08DD088B0A5A}"/>
              </a:ext>
            </a:extLst>
          </p:cNvPr>
          <p:cNvSpPr txBox="1"/>
          <p:nvPr/>
        </p:nvSpPr>
        <p:spPr>
          <a:xfrm>
            <a:off x="375138" y="1909115"/>
            <a:ext cx="5484610" cy="523220"/>
          </a:xfrm>
          <a:prstGeom prst="rect">
            <a:avLst/>
          </a:prstGeom>
          <a:noFill/>
        </p:spPr>
        <p:txBody>
          <a:bodyPr wrap="square" rtlCol="0">
            <a:spAutoFit/>
          </a:bodyPr>
          <a:lstStyle/>
          <a:p>
            <a:pPr algn="ctr"/>
            <a:r>
              <a:rPr lang="en-US" sz="2800" dirty="0">
                <a:solidFill>
                  <a:srgbClr val="022179"/>
                </a:solidFill>
                <a:latin typeface="Poppins"/>
              </a:rPr>
              <a:t>Be on your phone</a:t>
            </a:r>
          </a:p>
        </p:txBody>
      </p:sp>
      <p:sp>
        <p:nvSpPr>
          <p:cNvPr id="16" name="TextBox 15">
            <a:extLst>
              <a:ext uri="{FF2B5EF4-FFF2-40B4-BE49-F238E27FC236}">
                <a16:creationId xmlns:a16="http://schemas.microsoft.com/office/drawing/2014/main" id="{EB0EFB0C-1A15-C1F2-B244-2A4185220C52}"/>
              </a:ext>
            </a:extLst>
          </p:cNvPr>
          <p:cNvSpPr txBox="1"/>
          <p:nvPr/>
        </p:nvSpPr>
        <p:spPr>
          <a:xfrm>
            <a:off x="6684522" y="1847560"/>
            <a:ext cx="5050278" cy="584775"/>
          </a:xfrm>
          <a:prstGeom prst="rect">
            <a:avLst/>
          </a:prstGeom>
          <a:noFill/>
        </p:spPr>
        <p:txBody>
          <a:bodyPr wrap="square" rtlCol="0">
            <a:spAutoFit/>
          </a:bodyPr>
          <a:lstStyle/>
          <a:p>
            <a:pPr algn="ctr">
              <a:lnSpc>
                <a:spcPts val="3966"/>
              </a:lnSpc>
            </a:pPr>
            <a:r>
              <a:rPr lang="en-US" sz="2800" dirty="0">
                <a:solidFill>
                  <a:srgbClr val="022179"/>
                </a:solidFill>
                <a:latin typeface="Poppins"/>
              </a:rPr>
              <a:t>Read a book</a:t>
            </a:r>
          </a:p>
        </p:txBody>
      </p:sp>
      <p:pic>
        <p:nvPicPr>
          <p:cNvPr id="18" name="Picture 17">
            <a:extLst>
              <a:ext uri="{FF2B5EF4-FFF2-40B4-BE49-F238E27FC236}">
                <a16:creationId xmlns:a16="http://schemas.microsoft.com/office/drawing/2014/main" id="{1FD50994-D9BE-7514-20E9-25163567FB52}"/>
              </a:ext>
            </a:extLst>
          </p:cNvPr>
          <p:cNvPicPr>
            <a:picLocks noChangeAspect="1"/>
          </p:cNvPicPr>
          <p:nvPr/>
        </p:nvPicPr>
        <p:blipFill>
          <a:blip r:embed="rId4"/>
          <a:stretch>
            <a:fillRect/>
          </a:stretch>
        </p:blipFill>
        <p:spPr>
          <a:xfrm>
            <a:off x="8882743" y="209633"/>
            <a:ext cx="3155702" cy="433296"/>
          </a:xfrm>
          <a:prstGeom prst="rect">
            <a:avLst/>
          </a:prstGeom>
        </p:spPr>
      </p:pic>
      <p:pic>
        <p:nvPicPr>
          <p:cNvPr id="3" name="Picture 2">
            <a:extLst>
              <a:ext uri="{FF2B5EF4-FFF2-40B4-BE49-F238E27FC236}">
                <a16:creationId xmlns:a16="http://schemas.microsoft.com/office/drawing/2014/main" id="{C4776EF0-6134-26C1-2445-ED76BA0F16A7}"/>
              </a:ext>
            </a:extLst>
          </p:cNvPr>
          <p:cNvPicPr>
            <a:picLocks noChangeAspect="1"/>
          </p:cNvPicPr>
          <p:nvPr/>
        </p:nvPicPr>
        <p:blipFill>
          <a:blip r:embed="rId5"/>
          <a:srcRect/>
          <a:stretch/>
        </p:blipFill>
        <p:spPr>
          <a:xfrm>
            <a:off x="170881" y="5554466"/>
            <a:ext cx="594022" cy="594022"/>
          </a:xfrm>
          <a:prstGeom prst="rect">
            <a:avLst/>
          </a:prstGeom>
          <a:effectLst>
            <a:glow rad="150533">
              <a:schemeClr val="bg1">
                <a:alpha val="40000"/>
              </a:schemeClr>
            </a:glow>
          </a:effectLst>
        </p:spPr>
      </p:pic>
      <p:pic>
        <p:nvPicPr>
          <p:cNvPr id="8" name="Picture 7">
            <a:extLst>
              <a:ext uri="{FF2B5EF4-FFF2-40B4-BE49-F238E27FC236}">
                <a16:creationId xmlns:a16="http://schemas.microsoft.com/office/drawing/2014/main" id="{43AE54D7-FAB4-2F7D-A1B2-9192C36EC083}"/>
              </a:ext>
            </a:extLst>
          </p:cNvPr>
          <p:cNvPicPr>
            <a:picLocks noChangeAspect="1"/>
          </p:cNvPicPr>
          <p:nvPr/>
        </p:nvPicPr>
        <p:blipFill>
          <a:blip r:embed="rId6"/>
          <a:stretch>
            <a:fillRect/>
          </a:stretch>
        </p:blipFill>
        <p:spPr>
          <a:xfrm>
            <a:off x="8190485" y="2916329"/>
            <a:ext cx="2038350" cy="2038350"/>
          </a:xfrm>
          <a:prstGeom prst="rect">
            <a:avLst/>
          </a:prstGeom>
        </p:spPr>
      </p:pic>
      <p:pic>
        <p:nvPicPr>
          <p:cNvPr id="12" name="Picture 11">
            <a:extLst>
              <a:ext uri="{FF2B5EF4-FFF2-40B4-BE49-F238E27FC236}">
                <a16:creationId xmlns:a16="http://schemas.microsoft.com/office/drawing/2014/main" id="{F1AB9171-08AC-110A-30B4-17D885D8ADB5}"/>
              </a:ext>
            </a:extLst>
          </p:cNvPr>
          <p:cNvPicPr>
            <a:picLocks noChangeAspect="1"/>
          </p:cNvPicPr>
          <p:nvPr/>
        </p:nvPicPr>
        <p:blipFill>
          <a:blip r:embed="rId7"/>
          <a:stretch>
            <a:fillRect/>
          </a:stretch>
        </p:blipFill>
        <p:spPr>
          <a:xfrm>
            <a:off x="2123287" y="2966367"/>
            <a:ext cx="1988312" cy="1988312"/>
          </a:xfrm>
          <a:prstGeom prst="rect">
            <a:avLst/>
          </a:prstGeom>
        </p:spPr>
      </p:pic>
    </p:spTree>
    <p:extLst>
      <p:ext uri="{BB962C8B-B14F-4D97-AF65-F5344CB8AC3E}">
        <p14:creationId xmlns:p14="http://schemas.microsoft.com/office/powerpoint/2010/main" val="3616045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F7EE25-6C48-5B3E-6032-F4FB3C49F5CC}"/>
              </a:ext>
            </a:extLst>
          </p:cNvPr>
          <p:cNvSpPr/>
          <p:nvPr/>
        </p:nvSpPr>
        <p:spPr>
          <a:xfrm>
            <a:off x="294641" y="1839310"/>
            <a:ext cx="3763108" cy="4185992"/>
          </a:xfrm>
          <a:prstGeom prst="rect">
            <a:avLst/>
          </a:prstGeom>
          <a:solidFill>
            <a:srgbClr val="02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113" lvl="1" algn="ctr"/>
            <a:r>
              <a:rPr lang="en-US" sz="2800" dirty="0">
                <a:solidFill>
                  <a:schemeClr val="bg1"/>
                </a:solidFill>
                <a:latin typeface="Poppins"/>
              </a:rPr>
              <a:t>Discuss what life balance means</a:t>
            </a:r>
            <a:endParaRPr lang="en-US" sz="2800" dirty="0">
              <a:solidFill>
                <a:schemeClr val="bg1"/>
              </a:solidFill>
            </a:endParaRPr>
          </a:p>
        </p:txBody>
      </p:sp>
      <p:sp>
        <p:nvSpPr>
          <p:cNvPr id="4" name="Title 1">
            <a:extLst>
              <a:ext uri="{FF2B5EF4-FFF2-40B4-BE49-F238E27FC236}">
                <a16:creationId xmlns:a16="http://schemas.microsoft.com/office/drawing/2014/main" id="{B801E37F-D4D2-77BA-19C8-250E2CA691B2}"/>
              </a:ext>
            </a:extLst>
          </p:cNvPr>
          <p:cNvSpPr txBox="1">
            <a:spLocks/>
          </p:cNvSpPr>
          <p:nvPr/>
        </p:nvSpPr>
        <p:spPr>
          <a:xfrm>
            <a:off x="1657598" y="832698"/>
            <a:ext cx="5788231"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22179"/>
                </a:solidFill>
                <a:latin typeface="Poppins" pitchFamily="2" charset="77"/>
                <a:cs typeface="Poppins" pitchFamily="2" charset="77"/>
              </a:rPr>
              <a:t>OBJECTIVES</a:t>
            </a:r>
          </a:p>
        </p:txBody>
      </p:sp>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2"/>
          <a:stretch>
            <a:fillRect/>
          </a:stretch>
        </p:blipFill>
        <p:spPr>
          <a:xfrm>
            <a:off x="8882743" y="209633"/>
            <a:ext cx="3155702" cy="433296"/>
          </a:xfrm>
          <a:prstGeom prst="rect">
            <a:avLst/>
          </a:prstGeom>
        </p:spPr>
      </p:pic>
      <p:sp>
        <p:nvSpPr>
          <p:cNvPr id="2" name="Rectangle 1">
            <a:extLst>
              <a:ext uri="{FF2B5EF4-FFF2-40B4-BE49-F238E27FC236}">
                <a16:creationId xmlns:a16="http://schemas.microsoft.com/office/drawing/2014/main" id="{0D973DFC-1F98-CC59-9446-C63B20ED3D0D}"/>
              </a:ext>
            </a:extLst>
          </p:cNvPr>
          <p:cNvSpPr/>
          <p:nvPr/>
        </p:nvSpPr>
        <p:spPr>
          <a:xfrm>
            <a:off x="4210151" y="1839310"/>
            <a:ext cx="3763108" cy="4185992"/>
          </a:xfrm>
          <a:prstGeom prst="rect">
            <a:avLst/>
          </a:prstGeom>
          <a:solidFill>
            <a:srgbClr val="099F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113" lvl="1" algn="ctr"/>
            <a:endParaRPr lang="en-US" sz="2800" dirty="0">
              <a:solidFill>
                <a:schemeClr val="bg1"/>
              </a:solidFill>
              <a:latin typeface="Poppins"/>
            </a:endParaRPr>
          </a:p>
          <a:p>
            <a:pPr marL="11113" lvl="1" algn="ctr"/>
            <a:endParaRPr lang="en-US" sz="2800" dirty="0">
              <a:solidFill>
                <a:schemeClr val="bg1"/>
              </a:solidFill>
              <a:latin typeface="Poppins"/>
            </a:endParaRPr>
          </a:p>
          <a:p>
            <a:pPr marL="11113" lvl="1" algn="ctr"/>
            <a:r>
              <a:rPr lang="en-US" sz="2800" dirty="0">
                <a:solidFill>
                  <a:schemeClr val="bg1"/>
                </a:solidFill>
                <a:latin typeface="Poppins"/>
              </a:rPr>
              <a:t>Learn about the importance of finding some balance in your life</a:t>
            </a:r>
            <a:endParaRPr lang="en-US" sz="2800" dirty="0">
              <a:solidFill>
                <a:schemeClr val="bg1"/>
              </a:solidFill>
              <a:latin typeface="Poppins"/>
              <a:cs typeface="Poppins"/>
            </a:endParaRPr>
          </a:p>
        </p:txBody>
      </p:sp>
      <p:sp>
        <p:nvSpPr>
          <p:cNvPr id="5" name="Rectangle 4">
            <a:extLst>
              <a:ext uri="{FF2B5EF4-FFF2-40B4-BE49-F238E27FC236}">
                <a16:creationId xmlns:a16="http://schemas.microsoft.com/office/drawing/2014/main" id="{BE2E1571-591D-DF4D-9EC2-C94060707A80}"/>
              </a:ext>
            </a:extLst>
          </p:cNvPr>
          <p:cNvSpPr/>
          <p:nvPr/>
        </p:nvSpPr>
        <p:spPr>
          <a:xfrm>
            <a:off x="8113937" y="1839310"/>
            <a:ext cx="3763109" cy="4185992"/>
          </a:xfrm>
          <a:prstGeom prst="rect">
            <a:avLst/>
          </a:prstGeom>
          <a:solidFill>
            <a:srgbClr val="FFA5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113" lvl="1" algn="ctr"/>
            <a:endParaRPr lang="en-US" sz="2800" dirty="0">
              <a:solidFill>
                <a:schemeClr val="bg1"/>
              </a:solidFill>
              <a:latin typeface="Poppins"/>
            </a:endParaRPr>
          </a:p>
          <a:p>
            <a:pPr marL="11113" lvl="1" algn="ctr"/>
            <a:endParaRPr lang="en-US" sz="2800" dirty="0">
              <a:solidFill>
                <a:schemeClr val="bg1"/>
              </a:solidFill>
              <a:latin typeface="Poppins"/>
            </a:endParaRPr>
          </a:p>
          <a:p>
            <a:pPr marL="11113" lvl="1" algn="ctr"/>
            <a:r>
              <a:rPr lang="en-US" sz="2800" dirty="0">
                <a:solidFill>
                  <a:schemeClr val="bg1"/>
                </a:solidFill>
                <a:latin typeface="Poppins"/>
              </a:rPr>
              <a:t>Reflect on how the choices you make either contribute to, or take away from, your life balance</a:t>
            </a:r>
            <a:endParaRPr lang="en-US" sz="2800" dirty="0">
              <a:solidFill>
                <a:schemeClr val="bg1"/>
              </a:solidFill>
              <a:latin typeface="Poppins"/>
              <a:cs typeface="Poppins"/>
            </a:endParaRPr>
          </a:p>
        </p:txBody>
      </p:sp>
      <p:pic>
        <p:nvPicPr>
          <p:cNvPr id="34" name="Content Placeholder 33" descr="Bullseye with solid fill">
            <a:extLst>
              <a:ext uri="{FF2B5EF4-FFF2-40B4-BE49-F238E27FC236}">
                <a16:creationId xmlns:a16="http://schemas.microsoft.com/office/drawing/2014/main" id="{034E3FFF-B699-A3D8-2443-03D1E5078696}"/>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743198" y="684498"/>
            <a:ext cx="914400" cy="914400"/>
          </a:xfrm>
        </p:spPr>
      </p:pic>
      <p:pic>
        <p:nvPicPr>
          <p:cNvPr id="3" name="Picture 2">
            <a:extLst>
              <a:ext uri="{FF2B5EF4-FFF2-40B4-BE49-F238E27FC236}">
                <a16:creationId xmlns:a16="http://schemas.microsoft.com/office/drawing/2014/main" id="{A04DAA02-15B5-B220-90DA-9B6B8043BB29}"/>
              </a:ext>
            </a:extLst>
          </p:cNvPr>
          <p:cNvPicPr>
            <a:picLocks noChangeAspect="1"/>
          </p:cNvPicPr>
          <p:nvPr/>
        </p:nvPicPr>
        <p:blipFill>
          <a:blip r:embed="rId5"/>
          <a:srcRect/>
          <a:stretch/>
        </p:blipFill>
        <p:spPr>
          <a:xfrm>
            <a:off x="170881" y="5554466"/>
            <a:ext cx="594022" cy="594022"/>
          </a:xfrm>
          <a:prstGeom prst="rect">
            <a:avLst/>
          </a:prstGeom>
          <a:effectLst>
            <a:glow rad="150533">
              <a:schemeClr val="bg1">
                <a:alpha val="40000"/>
              </a:schemeClr>
            </a:glow>
          </a:effectLst>
        </p:spPr>
      </p:pic>
      <p:pic>
        <p:nvPicPr>
          <p:cNvPr id="7" name="Graphic 6" descr="Seesaw with solid fill">
            <a:extLst>
              <a:ext uri="{FF2B5EF4-FFF2-40B4-BE49-F238E27FC236}">
                <a16:creationId xmlns:a16="http://schemas.microsoft.com/office/drawing/2014/main" id="{1ED954C7-7396-1440-3CF2-B09DC76E589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95810" y="2070919"/>
            <a:ext cx="1199902" cy="1199902"/>
          </a:xfrm>
          <a:prstGeom prst="rect">
            <a:avLst/>
          </a:prstGeom>
        </p:spPr>
      </p:pic>
      <p:pic>
        <p:nvPicPr>
          <p:cNvPr id="18" name="Graphic 17" descr="Man with solid fill">
            <a:extLst>
              <a:ext uri="{FF2B5EF4-FFF2-40B4-BE49-F238E27FC236}">
                <a16:creationId xmlns:a16="http://schemas.microsoft.com/office/drawing/2014/main" id="{32A63858-9515-07A3-9417-0D1B2D9CFC2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66631" y="2211911"/>
            <a:ext cx="914400" cy="914400"/>
          </a:xfrm>
          <a:prstGeom prst="rect">
            <a:avLst/>
          </a:prstGeom>
        </p:spPr>
      </p:pic>
      <p:pic>
        <p:nvPicPr>
          <p:cNvPr id="20" name="Graphic 19" descr="Yoga with solid fill">
            <a:extLst>
              <a:ext uri="{FF2B5EF4-FFF2-40B4-BE49-F238E27FC236}">
                <a16:creationId xmlns:a16="http://schemas.microsoft.com/office/drawing/2014/main" id="{F8C7377C-034C-2769-CF1E-43F378897AD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538291" y="2070919"/>
            <a:ext cx="914400" cy="914400"/>
          </a:xfrm>
          <a:prstGeom prst="rect">
            <a:avLst/>
          </a:prstGeom>
        </p:spPr>
      </p:pic>
    </p:spTree>
    <p:extLst>
      <p:ext uri="{BB962C8B-B14F-4D97-AF65-F5344CB8AC3E}">
        <p14:creationId xmlns:p14="http://schemas.microsoft.com/office/powerpoint/2010/main" val="210283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4"/>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7" y="832698"/>
            <a:ext cx="9894323"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022179"/>
                </a:solidFill>
                <a:latin typeface="Poppins" pitchFamily="2" charset="77"/>
                <a:cs typeface="Poppins" pitchFamily="2" charset="77"/>
              </a:rPr>
              <a:t>START WITH MEDIA BALANCE</a:t>
            </a:r>
          </a:p>
        </p:txBody>
      </p:sp>
      <p:pic>
        <p:nvPicPr>
          <p:cNvPr id="3" name="Picture 2" descr="G:\DESIGN\GRAFICRIVER\MY CREATION\2016\01_Rockefeller Creative PowerPoint Template\macbookpro.png">
            <a:extLst>
              <a:ext uri="{FF2B5EF4-FFF2-40B4-BE49-F238E27FC236}">
                <a16:creationId xmlns:a16="http://schemas.microsoft.com/office/drawing/2014/main" id="{D2334362-2B1D-6196-7338-37AC576EE0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5988" y="1328018"/>
            <a:ext cx="9131805" cy="520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EDB5D0A-0BEE-ADEE-A8C4-DD99CCA645D4}"/>
              </a:ext>
            </a:extLst>
          </p:cNvPr>
          <p:cNvPicPr>
            <a:picLocks noChangeAspect="1"/>
          </p:cNvPicPr>
          <p:nvPr/>
        </p:nvPicPr>
        <p:blipFill>
          <a:blip r:embed="rId6"/>
          <a:srcRect/>
          <a:stretch/>
        </p:blipFill>
        <p:spPr>
          <a:xfrm>
            <a:off x="170881" y="5554466"/>
            <a:ext cx="594022" cy="594022"/>
          </a:xfrm>
          <a:prstGeom prst="rect">
            <a:avLst/>
          </a:prstGeom>
          <a:effectLst>
            <a:glow rad="150533">
              <a:schemeClr val="bg1">
                <a:alpha val="40000"/>
              </a:schemeClr>
            </a:glow>
          </a:effectLst>
        </p:spPr>
      </p:pic>
      <p:pic>
        <p:nvPicPr>
          <p:cNvPr id="7" name="Online Media 6" title="My Media Balance">
            <a:hlinkClick r:id="" action="ppaction://media"/>
            <a:extLst>
              <a:ext uri="{FF2B5EF4-FFF2-40B4-BE49-F238E27FC236}">
                <a16:creationId xmlns:a16="http://schemas.microsoft.com/office/drawing/2014/main" id="{48FB7AD2-4145-0DB2-2C20-2555798A3717}"/>
              </a:ext>
            </a:extLst>
          </p:cNvPr>
          <p:cNvPicPr>
            <a:picLocks noRot="1" noChangeAspect="1"/>
          </p:cNvPicPr>
          <p:nvPr>
            <a:videoFile r:link="rId1"/>
          </p:nvPr>
        </p:nvPicPr>
        <p:blipFill rotWithShape="1">
          <a:blip r:embed="rId7"/>
          <a:srcRect t="12355" b="12351"/>
          <a:stretch/>
        </p:blipFill>
        <p:spPr>
          <a:xfrm>
            <a:off x="2779708" y="2117003"/>
            <a:ext cx="6103035" cy="3083647"/>
          </a:xfrm>
          <a:prstGeom prst="rect">
            <a:avLst/>
          </a:prstGeom>
        </p:spPr>
      </p:pic>
      <p:pic>
        <p:nvPicPr>
          <p:cNvPr id="10" name="Graphic 9" descr="Online Network with solid fill">
            <a:extLst>
              <a:ext uri="{FF2B5EF4-FFF2-40B4-BE49-F238E27FC236}">
                <a16:creationId xmlns:a16="http://schemas.microsoft.com/office/drawing/2014/main" id="{CD49B8F7-9692-B4FF-0FE7-7045E43AF4C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6933" y="727928"/>
            <a:ext cx="704860" cy="704860"/>
          </a:xfrm>
          <a:prstGeom prst="rect">
            <a:avLst/>
          </a:prstGeom>
        </p:spPr>
      </p:pic>
    </p:spTree>
    <p:extLst>
      <p:ext uri="{BB962C8B-B14F-4D97-AF65-F5344CB8AC3E}">
        <p14:creationId xmlns:p14="http://schemas.microsoft.com/office/powerpoint/2010/main" val="210125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1E37F-D4D2-77BA-19C8-250E2CA691B2}"/>
              </a:ext>
            </a:extLst>
          </p:cNvPr>
          <p:cNvSpPr txBox="1">
            <a:spLocks/>
          </p:cNvSpPr>
          <p:nvPr/>
        </p:nvSpPr>
        <p:spPr>
          <a:xfrm>
            <a:off x="1657598" y="832698"/>
            <a:ext cx="512039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22179"/>
                </a:solidFill>
                <a:latin typeface="Poppins" pitchFamily="2" charset="77"/>
                <a:cs typeface="Poppins" pitchFamily="2" charset="77"/>
              </a:rPr>
              <a:t>MAKING CHOICES</a:t>
            </a:r>
          </a:p>
        </p:txBody>
      </p:sp>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2"/>
          <a:stretch>
            <a:fillRect/>
          </a:stretch>
        </p:blipFill>
        <p:spPr>
          <a:xfrm>
            <a:off x="8882743" y="209633"/>
            <a:ext cx="3155702" cy="433296"/>
          </a:xfrm>
          <a:prstGeom prst="rect">
            <a:avLst/>
          </a:prstGeom>
        </p:spPr>
      </p:pic>
      <p:pic>
        <p:nvPicPr>
          <p:cNvPr id="18" name="Content Placeholder 4" descr="Badge Question Mark with solid fill">
            <a:extLst>
              <a:ext uri="{FF2B5EF4-FFF2-40B4-BE49-F238E27FC236}">
                <a16:creationId xmlns:a16="http://schemas.microsoft.com/office/drawing/2014/main" id="{F1E1AB6B-E6C2-A23C-C1BE-0956E89FDD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3198" y="709512"/>
            <a:ext cx="914400" cy="914400"/>
          </a:xfrm>
          <a:prstGeom prst="rect">
            <a:avLst/>
          </a:prstGeom>
        </p:spPr>
      </p:pic>
      <p:pic>
        <p:nvPicPr>
          <p:cNvPr id="2" name="Picture 1">
            <a:extLst>
              <a:ext uri="{FF2B5EF4-FFF2-40B4-BE49-F238E27FC236}">
                <a16:creationId xmlns:a16="http://schemas.microsoft.com/office/drawing/2014/main" id="{45FD68A6-BB53-F4F3-E352-2CD2BFC53AD8}"/>
              </a:ext>
            </a:extLst>
          </p:cNvPr>
          <p:cNvPicPr>
            <a:picLocks noChangeAspect="1"/>
          </p:cNvPicPr>
          <p:nvPr/>
        </p:nvPicPr>
        <p:blipFill>
          <a:blip r:embed="rId5"/>
          <a:srcRect/>
          <a:stretch/>
        </p:blipFill>
        <p:spPr>
          <a:xfrm>
            <a:off x="170881" y="5554466"/>
            <a:ext cx="594022" cy="594022"/>
          </a:xfrm>
          <a:prstGeom prst="rect">
            <a:avLst/>
          </a:prstGeom>
          <a:effectLst>
            <a:glow rad="150533">
              <a:schemeClr val="bg1">
                <a:alpha val="40000"/>
              </a:schemeClr>
            </a:glow>
          </a:effectLst>
        </p:spPr>
      </p:pic>
      <p:sp>
        <p:nvSpPr>
          <p:cNvPr id="5" name="TextBox 4">
            <a:extLst>
              <a:ext uri="{FF2B5EF4-FFF2-40B4-BE49-F238E27FC236}">
                <a16:creationId xmlns:a16="http://schemas.microsoft.com/office/drawing/2014/main" id="{37133D45-C902-818C-5E03-D1719E42D938}"/>
              </a:ext>
            </a:extLst>
          </p:cNvPr>
          <p:cNvSpPr txBox="1"/>
          <p:nvPr/>
        </p:nvSpPr>
        <p:spPr>
          <a:xfrm>
            <a:off x="1615688" y="1623912"/>
            <a:ext cx="7509510" cy="584775"/>
          </a:xfrm>
          <a:prstGeom prst="rect">
            <a:avLst/>
          </a:prstGeom>
          <a:noFill/>
        </p:spPr>
        <p:txBody>
          <a:bodyPr wrap="square" rtlCol="0">
            <a:spAutoFit/>
          </a:bodyPr>
          <a:lstStyle/>
          <a:p>
            <a:r>
              <a:rPr lang="en-US" sz="3200" dirty="0">
                <a:solidFill>
                  <a:srgbClr val="939598"/>
                </a:solidFill>
                <a:latin typeface="Poppins"/>
              </a:rPr>
              <a:t>Every day we make choices, like:</a:t>
            </a:r>
          </a:p>
        </p:txBody>
      </p:sp>
      <p:sp>
        <p:nvSpPr>
          <p:cNvPr id="6" name="TextBox 5">
            <a:extLst>
              <a:ext uri="{FF2B5EF4-FFF2-40B4-BE49-F238E27FC236}">
                <a16:creationId xmlns:a16="http://schemas.microsoft.com/office/drawing/2014/main" id="{0D0759E0-0F25-208B-1779-7E2C7289B697}"/>
              </a:ext>
            </a:extLst>
          </p:cNvPr>
          <p:cNvSpPr txBox="1"/>
          <p:nvPr/>
        </p:nvSpPr>
        <p:spPr>
          <a:xfrm>
            <a:off x="2100580" y="3301871"/>
            <a:ext cx="2377621" cy="1354217"/>
          </a:xfrm>
          <a:prstGeom prst="rect">
            <a:avLst/>
          </a:prstGeom>
          <a:solidFill>
            <a:srgbClr val="FF0100"/>
          </a:solidFill>
        </p:spPr>
        <p:txBody>
          <a:bodyPr wrap="square" tIns="182880" bIns="182880" rtlCol="0">
            <a:spAutoFit/>
          </a:bodyPr>
          <a:lstStyle/>
          <a:p>
            <a:pPr marL="9525" lvl="1" algn="ctr"/>
            <a:r>
              <a:rPr lang="en-US" sz="3200" dirty="0">
                <a:solidFill>
                  <a:schemeClr val="bg1"/>
                </a:solidFill>
                <a:latin typeface="Poppins"/>
              </a:rPr>
              <a:t>What we eat</a:t>
            </a:r>
          </a:p>
        </p:txBody>
      </p:sp>
      <p:sp>
        <p:nvSpPr>
          <p:cNvPr id="7" name="TextBox 6">
            <a:extLst>
              <a:ext uri="{FF2B5EF4-FFF2-40B4-BE49-F238E27FC236}">
                <a16:creationId xmlns:a16="http://schemas.microsoft.com/office/drawing/2014/main" id="{2657DE00-2155-EEC3-B2E9-BE455CCB68BF}"/>
              </a:ext>
            </a:extLst>
          </p:cNvPr>
          <p:cNvSpPr txBox="1"/>
          <p:nvPr/>
        </p:nvSpPr>
        <p:spPr>
          <a:xfrm>
            <a:off x="4846139" y="3301871"/>
            <a:ext cx="2377621" cy="1354217"/>
          </a:xfrm>
          <a:prstGeom prst="rect">
            <a:avLst/>
          </a:prstGeom>
          <a:solidFill>
            <a:srgbClr val="FF5D04"/>
          </a:solidFill>
        </p:spPr>
        <p:txBody>
          <a:bodyPr wrap="square" tIns="182880" bIns="182880" rtlCol="0">
            <a:spAutoFit/>
          </a:bodyPr>
          <a:lstStyle/>
          <a:p>
            <a:pPr marL="9525" lvl="1" algn="ctr"/>
            <a:r>
              <a:rPr lang="en-US" sz="3200" dirty="0">
                <a:solidFill>
                  <a:schemeClr val="bg1"/>
                </a:solidFill>
                <a:latin typeface="Poppins"/>
              </a:rPr>
              <a:t>What we wear</a:t>
            </a:r>
          </a:p>
        </p:txBody>
      </p:sp>
      <p:sp>
        <p:nvSpPr>
          <p:cNvPr id="8" name="TextBox 7">
            <a:extLst>
              <a:ext uri="{FF2B5EF4-FFF2-40B4-BE49-F238E27FC236}">
                <a16:creationId xmlns:a16="http://schemas.microsoft.com/office/drawing/2014/main" id="{94F9DCFF-F953-66A9-48A5-8454EC65AAA6}"/>
              </a:ext>
            </a:extLst>
          </p:cNvPr>
          <p:cNvSpPr txBox="1"/>
          <p:nvPr/>
        </p:nvSpPr>
        <p:spPr>
          <a:xfrm>
            <a:off x="7537962" y="3301871"/>
            <a:ext cx="3345542" cy="1354217"/>
          </a:xfrm>
          <a:prstGeom prst="rect">
            <a:avLst/>
          </a:prstGeom>
          <a:solidFill>
            <a:srgbClr val="FFA508"/>
          </a:solidFill>
        </p:spPr>
        <p:txBody>
          <a:bodyPr wrap="square" tIns="182880" bIns="182880" rtlCol="0">
            <a:spAutoFit/>
          </a:bodyPr>
          <a:lstStyle/>
          <a:p>
            <a:pPr marL="9525" lvl="1" algn="ctr"/>
            <a:r>
              <a:rPr lang="en-US" sz="3200" dirty="0">
                <a:solidFill>
                  <a:schemeClr val="bg1"/>
                </a:solidFill>
                <a:latin typeface="Poppins"/>
              </a:rPr>
              <a:t>What kind of media we use</a:t>
            </a:r>
          </a:p>
        </p:txBody>
      </p:sp>
      <p:sp>
        <p:nvSpPr>
          <p:cNvPr id="9" name="TextBox 8">
            <a:extLst>
              <a:ext uri="{FF2B5EF4-FFF2-40B4-BE49-F238E27FC236}">
                <a16:creationId xmlns:a16="http://schemas.microsoft.com/office/drawing/2014/main" id="{CF529634-69BD-EE1E-AE3A-D2A3E64286E2}"/>
              </a:ext>
            </a:extLst>
          </p:cNvPr>
          <p:cNvSpPr txBox="1"/>
          <p:nvPr/>
        </p:nvSpPr>
        <p:spPr>
          <a:xfrm>
            <a:off x="1615688" y="4904322"/>
            <a:ext cx="7509510" cy="584775"/>
          </a:xfrm>
          <a:prstGeom prst="rect">
            <a:avLst/>
          </a:prstGeom>
          <a:noFill/>
        </p:spPr>
        <p:txBody>
          <a:bodyPr wrap="square" rtlCol="0">
            <a:spAutoFit/>
          </a:bodyPr>
          <a:lstStyle/>
          <a:p>
            <a:r>
              <a:rPr lang="en-US" sz="3200" dirty="0">
                <a:solidFill>
                  <a:srgbClr val="939598"/>
                </a:solidFill>
                <a:latin typeface="Poppins"/>
              </a:rPr>
              <a:t>These choices impact how we feel.</a:t>
            </a:r>
          </a:p>
        </p:txBody>
      </p:sp>
      <p:pic>
        <p:nvPicPr>
          <p:cNvPr id="12" name="Graphic 11" descr="Thought bubble with solid fill">
            <a:extLst>
              <a:ext uri="{FF2B5EF4-FFF2-40B4-BE49-F238E27FC236}">
                <a16:creationId xmlns:a16="http://schemas.microsoft.com/office/drawing/2014/main" id="{0ED1654F-2354-6733-D8BF-455BF472AC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32190" y="2387471"/>
            <a:ext cx="914400" cy="914400"/>
          </a:xfrm>
          <a:prstGeom prst="rect">
            <a:avLst/>
          </a:prstGeom>
        </p:spPr>
      </p:pic>
      <p:pic>
        <p:nvPicPr>
          <p:cNvPr id="14" name="Graphic 13" descr="Question mark with solid fill">
            <a:extLst>
              <a:ext uri="{FF2B5EF4-FFF2-40B4-BE49-F238E27FC236}">
                <a16:creationId xmlns:a16="http://schemas.microsoft.com/office/drawing/2014/main" id="{2D3F42B3-52AB-83F4-5DAA-AB6443FE509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77749" y="2388870"/>
            <a:ext cx="914400" cy="914400"/>
          </a:xfrm>
          <a:prstGeom prst="rect">
            <a:avLst/>
          </a:prstGeom>
        </p:spPr>
      </p:pic>
      <p:pic>
        <p:nvPicPr>
          <p:cNvPr id="15" name="Graphic 14" descr="Thought bubble with solid fill">
            <a:extLst>
              <a:ext uri="{FF2B5EF4-FFF2-40B4-BE49-F238E27FC236}">
                <a16:creationId xmlns:a16="http://schemas.microsoft.com/office/drawing/2014/main" id="{077EA868-18D3-CDEC-1C65-EDC0346B792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753533" y="2387471"/>
            <a:ext cx="914400" cy="914400"/>
          </a:xfrm>
          <a:prstGeom prst="rect">
            <a:avLst/>
          </a:prstGeom>
        </p:spPr>
      </p:pic>
    </p:spTree>
    <p:extLst>
      <p:ext uri="{BB962C8B-B14F-4D97-AF65-F5344CB8AC3E}">
        <p14:creationId xmlns:p14="http://schemas.microsoft.com/office/powerpoint/2010/main" val="4244805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EE1DE42-9336-6EFB-603F-9BC0B4FF7906}"/>
              </a:ext>
            </a:extLst>
          </p:cNvPr>
          <p:cNvSpPr/>
          <p:nvPr/>
        </p:nvSpPr>
        <p:spPr>
          <a:xfrm>
            <a:off x="1657598" y="2232246"/>
            <a:ext cx="4971802" cy="3151284"/>
          </a:xfrm>
          <a:prstGeom prst="rect">
            <a:avLst/>
          </a:prstGeom>
          <a:solidFill>
            <a:srgbClr val="099F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pic>
        <p:nvPicPr>
          <p:cNvPr id="4" name="Picture 3">
            <a:extLst>
              <a:ext uri="{FF2B5EF4-FFF2-40B4-BE49-F238E27FC236}">
                <a16:creationId xmlns:a16="http://schemas.microsoft.com/office/drawing/2014/main" id="{F336AB23-0211-A3F7-463C-EA31B2A9D139}"/>
              </a:ext>
            </a:extLst>
          </p:cNvPr>
          <p:cNvPicPr>
            <a:picLocks noChangeAspect="1"/>
          </p:cNvPicPr>
          <p:nvPr/>
        </p:nvPicPr>
        <p:blipFill>
          <a:blip r:embed="rId2"/>
          <a:stretch>
            <a:fillRect/>
          </a:stretch>
        </p:blipFill>
        <p:spPr>
          <a:xfrm>
            <a:off x="8882743" y="209633"/>
            <a:ext cx="3155702" cy="433296"/>
          </a:xfrm>
          <a:prstGeom prst="rect">
            <a:avLst/>
          </a:prstGeom>
        </p:spPr>
      </p:pic>
      <p:sp>
        <p:nvSpPr>
          <p:cNvPr id="7" name="TextBox 2">
            <a:extLst>
              <a:ext uri="{FF2B5EF4-FFF2-40B4-BE49-F238E27FC236}">
                <a16:creationId xmlns:a16="http://schemas.microsoft.com/office/drawing/2014/main" id="{15591583-4050-1AFD-BF8B-90D5AF19F163}"/>
              </a:ext>
            </a:extLst>
          </p:cNvPr>
          <p:cNvSpPr txBox="1"/>
          <p:nvPr/>
        </p:nvSpPr>
        <p:spPr>
          <a:xfrm>
            <a:off x="2066782" y="2915307"/>
            <a:ext cx="4153433" cy="1901803"/>
          </a:xfrm>
          <a:prstGeom prst="rect">
            <a:avLst/>
          </a:prstGeom>
        </p:spPr>
        <p:txBody>
          <a:bodyPr wrap="square" lIns="0" tIns="0" rIns="0" bIns="0" rtlCol="0" anchor="t">
            <a:spAutoFit/>
          </a:bodyPr>
          <a:lstStyle/>
          <a:p>
            <a:pPr algn="ctr">
              <a:lnSpc>
                <a:spcPts val="5040"/>
              </a:lnSpc>
            </a:pPr>
            <a:r>
              <a:rPr lang="en-US" sz="3600" dirty="0">
                <a:solidFill>
                  <a:schemeClr val="bg1"/>
                </a:solidFill>
                <a:latin typeface="Poppins"/>
              </a:rPr>
              <a:t>What kind of media do you prefer?</a:t>
            </a:r>
          </a:p>
        </p:txBody>
      </p:sp>
      <p:sp>
        <p:nvSpPr>
          <p:cNvPr id="2" name="Title 1">
            <a:extLst>
              <a:ext uri="{FF2B5EF4-FFF2-40B4-BE49-F238E27FC236}">
                <a16:creationId xmlns:a16="http://schemas.microsoft.com/office/drawing/2014/main" id="{D55EBCBC-BAAD-3BF5-72AD-CACE9A0321B4}"/>
              </a:ext>
            </a:extLst>
          </p:cNvPr>
          <p:cNvSpPr txBox="1">
            <a:spLocks/>
          </p:cNvSpPr>
          <p:nvPr/>
        </p:nvSpPr>
        <p:spPr>
          <a:xfrm>
            <a:off x="1657598" y="832698"/>
            <a:ext cx="378308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22179"/>
                </a:solidFill>
                <a:latin typeface="Poppins" pitchFamily="2" charset="77"/>
                <a:cs typeface="Poppins" pitchFamily="2" charset="77"/>
              </a:rPr>
              <a:t>DISCUSSION</a:t>
            </a:r>
          </a:p>
        </p:txBody>
      </p:sp>
      <p:grpSp>
        <p:nvGrpSpPr>
          <p:cNvPr id="11" name="Group 10">
            <a:extLst>
              <a:ext uri="{FF2B5EF4-FFF2-40B4-BE49-F238E27FC236}">
                <a16:creationId xmlns:a16="http://schemas.microsoft.com/office/drawing/2014/main" id="{B2294501-53BE-225B-7289-DB04DCDFAF54}"/>
              </a:ext>
            </a:extLst>
          </p:cNvPr>
          <p:cNvGrpSpPr/>
          <p:nvPr/>
        </p:nvGrpSpPr>
        <p:grpSpPr>
          <a:xfrm>
            <a:off x="933903" y="712378"/>
            <a:ext cx="723695" cy="668028"/>
            <a:chOff x="8418513" y="1203325"/>
            <a:chExt cx="185737" cy="171450"/>
          </a:xfrm>
          <a:solidFill>
            <a:srgbClr val="005D32"/>
          </a:solidFill>
        </p:grpSpPr>
        <p:sp>
          <p:nvSpPr>
            <p:cNvPr id="12" name="Freeform 70">
              <a:extLst>
                <a:ext uri="{FF2B5EF4-FFF2-40B4-BE49-F238E27FC236}">
                  <a16:creationId xmlns:a16="http://schemas.microsoft.com/office/drawing/2014/main" id="{3648CD9D-7ACD-7672-2F47-84CE99288981}"/>
                </a:ext>
              </a:extLst>
            </p:cNvPr>
            <p:cNvSpPr>
              <a:spLocks/>
            </p:cNvSpPr>
            <p:nvPr/>
          </p:nvSpPr>
          <p:spPr bwMode="auto">
            <a:xfrm>
              <a:off x="8494713" y="1203325"/>
              <a:ext cx="109537" cy="109538"/>
            </a:xfrm>
            <a:custGeom>
              <a:avLst/>
              <a:gdLst>
                <a:gd name="T0" fmla="*/ 63061562 w 69"/>
                <a:gd name="T1" fmla="*/ 174049532 h 69"/>
                <a:gd name="T2" fmla="*/ 63061562 w 69"/>
                <a:gd name="T3" fmla="*/ 174049532 h 69"/>
                <a:gd name="T4" fmla="*/ 55493984 w 69"/>
                <a:gd name="T5" fmla="*/ 174049532 h 69"/>
                <a:gd name="T6" fmla="*/ 55493984 w 69"/>
                <a:gd name="T7" fmla="*/ 174049532 h 69"/>
                <a:gd name="T8" fmla="*/ 52971458 w 69"/>
                <a:gd name="T9" fmla="*/ 166481885 h 69"/>
                <a:gd name="T10" fmla="*/ 50448932 w 69"/>
                <a:gd name="T11" fmla="*/ 161436787 h 69"/>
                <a:gd name="T12" fmla="*/ 50448932 w 69"/>
                <a:gd name="T13" fmla="*/ 136212884 h 69"/>
                <a:gd name="T14" fmla="*/ 37836302 w 69"/>
                <a:gd name="T15" fmla="*/ 136212884 h 69"/>
                <a:gd name="T16" fmla="*/ 37836302 w 69"/>
                <a:gd name="T17" fmla="*/ 110987394 h 69"/>
                <a:gd name="T18" fmla="*/ 63061562 w 69"/>
                <a:gd name="T19" fmla="*/ 110987394 h 69"/>
                <a:gd name="T20" fmla="*/ 63061562 w 69"/>
                <a:gd name="T21" fmla="*/ 110987394 h 69"/>
                <a:gd name="T22" fmla="*/ 68105027 w 69"/>
                <a:gd name="T23" fmla="*/ 110987394 h 69"/>
                <a:gd name="T24" fmla="*/ 70627553 w 69"/>
                <a:gd name="T25" fmla="*/ 113509943 h 69"/>
                <a:gd name="T26" fmla="*/ 75672605 w 69"/>
                <a:gd name="T27" fmla="*/ 118555041 h 69"/>
                <a:gd name="T28" fmla="*/ 75672605 w 69"/>
                <a:gd name="T29" fmla="*/ 123600139 h 69"/>
                <a:gd name="T30" fmla="*/ 75672605 w 69"/>
                <a:gd name="T31" fmla="*/ 136212884 h 69"/>
                <a:gd name="T32" fmla="*/ 105942916 w 69"/>
                <a:gd name="T33" fmla="*/ 113509943 h 69"/>
                <a:gd name="T34" fmla="*/ 105942916 w 69"/>
                <a:gd name="T35" fmla="*/ 113509943 h 69"/>
                <a:gd name="T36" fmla="*/ 110986381 w 69"/>
                <a:gd name="T37" fmla="*/ 110987394 h 69"/>
                <a:gd name="T38" fmla="*/ 148824271 w 69"/>
                <a:gd name="T39" fmla="*/ 110987394 h 69"/>
                <a:gd name="T40" fmla="*/ 148824271 w 69"/>
                <a:gd name="T41" fmla="*/ 25223903 h 69"/>
                <a:gd name="T42" fmla="*/ 25223672 w 69"/>
                <a:gd name="T43" fmla="*/ 25223903 h 69"/>
                <a:gd name="T44" fmla="*/ 25223672 w 69"/>
                <a:gd name="T45" fmla="*/ 60539589 h 69"/>
                <a:gd name="T46" fmla="*/ 0 w 69"/>
                <a:gd name="T47" fmla="*/ 60539589 h 69"/>
                <a:gd name="T48" fmla="*/ 0 w 69"/>
                <a:gd name="T49" fmla="*/ 25223903 h 69"/>
                <a:gd name="T50" fmla="*/ 0 w 69"/>
                <a:gd name="T51" fmla="*/ 25223903 h 69"/>
                <a:gd name="T52" fmla="*/ 2522526 w 69"/>
                <a:gd name="T53" fmla="*/ 15135294 h 69"/>
                <a:gd name="T54" fmla="*/ 5045052 w 69"/>
                <a:gd name="T55" fmla="*/ 5045098 h 69"/>
                <a:gd name="T56" fmla="*/ 15135156 w 69"/>
                <a:gd name="T57" fmla="*/ 2522549 h 69"/>
                <a:gd name="T58" fmla="*/ 25223672 w 69"/>
                <a:gd name="T59" fmla="*/ 0 h 69"/>
                <a:gd name="T60" fmla="*/ 148824271 w 69"/>
                <a:gd name="T61" fmla="*/ 0 h 69"/>
                <a:gd name="T62" fmla="*/ 148824271 w 69"/>
                <a:gd name="T63" fmla="*/ 0 h 69"/>
                <a:gd name="T64" fmla="*/ 158912787 w 69"/>
                <a:gd name="T65" fmla="*/ 2522549 h 69"/>
                <a:gd name="T66" fmla="*/ 169002891 w 69"/>
                <a:gd name="T67" fmla="*/ 5045098 h 69"/>
                <a:gd name="T68" fmla="*/ 171525417 w 69"/>
                <a:gd name="T69" fmla="*/ 15135294 h 69"/>
                <a:gd name="T70" fmla="*/ 174047943 w 69"/>
                <a:gd name="T71" fmla="*/ 25223903 h 69"/>
                <a:gd name="T72" fmla="*/ 174047943 w 69"/>
                <a:gd name="T73" fmla="*/ 110987394 h 69"/>
                <a:gd name="T74" fmla="*/ 174047943 w 69"/>
                <a:gd name="T75" fmla="*/ 110987394 h 69"/>
                <a:gd name="T76" fmla="*/ 171525417 w 69"/>
                <a:gd name="T77" fmla="*/ 121077590 h 69"/>
                <a:gd name="T78" fmla="*/ 169002891 w 69"/>
                <a:gd name="T79" fmla="*/ 131167786 h 69"/>
                <a:gd name="T80" fmla="*/ 158912787 w 69"/>
                <a:gd name="T81" fmla="*/ 133690335 h 69"/>
                <a:gd name="T82" fmla="*/ 148824271 w 69"/>
                <a:gd name="T83" fmla="*/ 136212884 h 69"/>
                <a:gd name="T84" fmla="*/ 116031433 w 69"/>
                <a:gd name="T85" fmla="*/ 136212884 h 69"/>
                <a:gd name="T86" fmla="*/ 68105027 w 69"/>
                <a:gd name="T87" fmla="*/ 171526983 h 69"/>
                <a:gd name="T88" fmla="*/ 68105027 w 69"/>
                <a:gd name="T89" fmla="*/ 171526983 h 69"/>
                <a:gd name="T90" fmla="*/ 63061562 w 69"/>
                <a:gd name="T91" fmla="*/ 174049532 h 69"/>
                <a:gd name="T92" fmla="*/ 63061562 w 69"/>
                <a:gd name="T93" fmla="*/ 174049532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9" h="69">
                  <a:moveTo>
                    <a:pt x="25" y="69"/>
                  </a:moveTo>
                  <a:lnTo>
                    <a:pt x="25" y="69"/>
                  </a:lnTo>
                  <a:lnTo>
                    <a:pt x="22" y="69"/>
                  </a:lnTo>
                  <a:lnTo>
                    <a:pt x="21" y="66"/>
                  </a:lnTo>
                  <a:lnTo>
                    <a:pt x="20" y="64"/>
                  </a:lnTo>
                  <a:lnTo>
                    <a:pt x="20" y="54"/>
                  </a:lnTo>
                  <a:lnTo>
                    <a:pt x="15" y="54"/>
                  </a:lnTo>
                  <a:lnTo>
                    <a:pt x="15" y="44"/>
                  </a:lnTo>
                  <a:lnTo>
                    <a:pt x="25" y="44"/>
                  </a:lnTo>
                  <a:lnTo>
                    <a:pt x="27" y="44"/>
                  </a:lnTo>
                  <a:lnTo>
                    <a:pt x="28" y="45"/>
                  </a:lnTo>
                  <a:lnTo>
                    <a:pt x="30" y="47"/>
                  </a:lnTo>
                  <a:lnTo>
                    <a:pt x="30" y="49"/>
                  </a:lnTo>
                  <a:lnTo>
                    <a:pt x="30" y="54"/>
                  </a:lnTo>
                  <a:lnTo>
                    <a:pt x="42" y="45"/>
                  </a:lnTo>
                  <a:lnTo>
                    <a:pt x="44" y="44"/>
                  </a:lnTo>
                  <a:lnTo>
                    <a:pt x="59" y="44"/>
                  </a:lnTo>
                  <a:lnTo>
                    <a:pt x="59" y="10"/>
                  </a:lnTo>
                  <a:lnTo>
                    <a:pt x="10" y="10"/>
                  </a:lnTo>
                  <a:lnTo>
                    <a:pt x="10" y="24"/>
                  </a:lnTo>
                  <a:lnTo>
                    <a:pt x="0" y="24"/>
                  </a:lnTo>
                  <a:lnTo>
                    <a:pt x="0" y="10"/>
                  </a:lnTo>
                  <a:lnTo>
                    <a:pt x="1" y="6"/>
                  </a:lnTo>
                  <a:lnTo>
                    <a:pt x="2" y="2"/>
                  </a:lnTo>
                  <a:lnTo>
                    <a:pt x="6" y="1"/>
                  </a:lnTo>
                  <a:lnTo>
                    <a:pt x="10" y="0"/>
                  </a:lnTo>
                  <a:lnTo>
                    <a:pt x="59" y="0"/>
                  </a:lnTo>
                  <a:lnTo>
                    <a:pt x="63" y="1"/>
                  </a:lnTo>
                  <a:lnTo>
                    <a:pt x="67" y="2"/>
                  </a:lnTo>
                  <a:lnTo>
                    <a:pt x="68" y="6"/>
                  </a:lnTo>
                  <a:lnTo>
                    <a:pt x="69" y="10"/>
                  </a:lnTo>
                  <a:lnTo>
                    <a:pt x="69" y="44"/>
                  </a:lnTo>
                  <a:lnTo>
                    <a:pt x="68" y="48"/>
                  </a:lnTo>
                  <a:lnTo>
                    <a:pt x="67" y="52"/>
                  </a:lnTo>
                  <a:lnTo>
                    <a:pt x="63" y="53"/>
                  </a:lnTo>
                  <a:lnTo>
                    <a:pt x="59" y="54"/>
                  </a:lnTo>
                  <a:lnTo>
                    <a:pt x="46" y="54"/>
                  </a:lnTo>
                  <a:lnTo>
                    <a:pt x="27" y="68"/>
                  </a:lnTo>
                  <a:lnTo>
                    <a:pt x="25"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3" name="Freeform 71">
              <a:extLst>
                <a:ext uri="{FF2B5EF4-FFF2-40B4-BE49-F238E27FC236}">
                  <a16:creationId xmlns:a16="http://schemas.microsoft.com/office/drawing/2014/main" id="{D6F23390-6F34-D48F-5FC8-A75F1149BA8C}"/>
                </a:ext>
              </a:extLst>
            </p:cNvPr>
            <p:cNvSpPr>
              <a:spLocks/>
            </p:cNvSpPr>
            <p:nvPr/>
          </p:nvSpPr>
          <p:spPr bwMode="auto">
            <a:xfrm>
              <a:off x="8447088" y="1250950"/>
              <a:ext cx="61912" cy="61913"/>
            </a:xfrm>
            <a:custGeom>
              <a:avLst/>
              <a:gdLst>
                <a:gd name="T0" fmla="*/ 47958583 w 40"/>
                <a:gd name="T1" fmla="*/ 95918715 h 40"/>
                <a:gd name="T2" fmla="*/ 47958583 w 40"/>
                <a:gd name="T3" fmla="*/ 95918715 h 40"/>
                <a:gd name="T4" fmla="*/ 57550300 w 40"/>
                <a:gd name="T5" fmla="*/ 95918715 h 40"/>
                <a:gd name="T6" fmla="*/ 64744474 w 40"/>
                <a:gd name="T7" fmla="*/ 93521134 h 40"/>
                <a:gd name="T8" fmla="*/ 81530365 w 40"/>
                <a:gd name="T9" fmla="*/ 81531682 h 40"/>
                <a:gd name="T10" fmla="*/ 93519624 w 40"/>
                <a:gd name="T11" fmla="*/ 64745520 h 40"/>
                <a:gd name="T12" fmla="*/ 95917166 w 40"/>
                <a:gd name="T13" fmla="*/ 57551229 h 40"/>
                <a:gd name="T14" fmla="*/ 95917166 w 40"/>
                <a:gd name="T15" fmla="*/ 47959358 h 40"/>
                <a:gd name="T16" fmla="*/ 95917166 w 40"/>
                <a:gd name="T17" fmla="*/ 47959358 h 40"/>
                <a:gd name="T18" fmla="*/ 95917166 w 40"/>
                <a:gd name="T19" fmla="*/ 38367486 h 40"/>
                <a:gd name="T20" fmla="*/ 93519624 w 40"/>
                <a:gd name="T21" fmla="*/ 31173196 h 40"/>
                <a:gd name="T22" fmla="*/ 81530365 w 40"/>
                <a:gd name="T23" fmla="*/ 16786162 h 40"/>
                <a:gd name="T24" fmla="*/ 64744474 w 40"/>
                <a:gd name="T25" fmla="*/ 4796710 h 40"/>
                <a:gd name="T26" fmla="*/ 57550300 w 40"/>
                <a:gd name="T27" fmla="*/ 0 h 40"/>
                <a:gd name="T28" fmla="*/ 47958583 w 40"/>
                <a:gd name="T29" fmla="*/ 0 h 40"/>
                <a:gd name="T30" fmla="*/ 47958583 w 40"/>
                <a:gd name="T31" fmla="*/ 0 h 40"/>
                <a:gd name="T32" fmla="*/ 38366866 w 40"/>
                <a:gd name="T33" fmla="*/ 0 h 40"/>
                <a:gd name="T34" fmla="*/ 31172692 w 40"/>
                <a:gd name="T35" fmla="*/ 4796710 h 40"/>
                <a:gd name="T36" fmla="*/ 16785891 w 40"/>
                <a:gd name="T37" fmla="*/ 16786162 h 40"/>
                <a:gd name="T38" fmla="*/ 4796632 w 40"/>
                <a:gd name="T39" fmla="*/ 31173196 h 40"/>
                <a:gd name="T40" fmla="*/ 0 w 40"/>
                <a:gd name="T41" fmla="*/ 38367486 h 40"/>
                <a:gd name="T42" fmla="*/ 0 w 40"/>
                <a:gd name="T43" fmla="*/ 47959358 h 40"/>
                <a:gd name="T44" fmla="*/ 0 w 40"/>
                <a:gd name="T45" fmla="*/ 47959358 h 40"/>
                <a:gd name="T46" fmla="*/ 0 w 40"/>
                <a:gd name="T47" fmla="*/ 57551229 h 40"/>
                <a:gd name="T48" fmla="*/ 4796632 w 40"/>
                <a:gd name="T49" fmla="*/ 64745520 h 40"/>
                <a:gd name="T50" fmla="*/ 16785891 w 40"/>
                <a:gd name="T51" fmla="*/ 81531682 h 40"/>
                <a:gd name="T52" fmla="*/ 31172692 w 40"/>
                <a:gd name="T53" fmla="*/ 93521134 h 40"/>
                <a:gd name="T54" fmla="*/ 38366866 w 40"/>
                <a:gd name="T55" fmla="*/ 95918715 h 40"/>
                <a:gd name="T56" fmla="*/ 47958583 w 40"/>
                <a:gd name="T57" fmla="*/ 95918715 h 40"/>
                <a:gd name="T58" fmla="*/ 47958583 w 40"/>
                <a:gd name="T59" fmla="*/ 95918715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 h="40">
                  <a:moveTo>
                    <a:pt x="20" y="40"/>
                  </a:moveTo>
                  <a:lnTo>
                    <a:pt x="20" y="40"/>
                  </a:lnTo>
                  <a:lnTo>
                    <a:pt x="24" y="40"/>
                  </a:lnTo>
                  <a:lnTo>
                    <a:pt x="27" y="39"/>
                  </a:lnTo>
                  <a:lnTo>
                    <a:pt x="34" y="34"/>
                  </a:lnTo>
                  <a:lnTo>
                    <a:pt x="39" y="27"/>
                  </a:lnTo>
                  <a:lnTo>
                    <a:pt x="40" y="24"/>
                  </a:lnTo>
                  <a:lnTo>
                    <a:pt x="40" y="20"/>
                  </a:lnTo>
                  <a:lnTo>
                    <a:pt x="40" y="16"/>
                  </a:lnTo>
                  <a:lnTo>
                    <a:pt x="39" y="13"/>
                  </a:lnTo>
                  <a:lnTo>
                    <a:pt x="34" y="7"/>
                  </a:lnTo>
                  <a:lnTo>
                    <a:pt x="27" y="2"/>
                  </a:lnTo>
                  <a:lnTo>
                    <a:pt x="24" y="0"/>
                  </a:lnTo>
                  <a:lnTo>
                    <a:pt x="20" y="0"/>
                  </a:lnTo>
                  <a:lnTo>
                    <a:pt x="16" y="0"/>
                  </a:lnTo>
                  <a:lnTo>
                    <a:pt x="13" y="2"/>
                  </a:lnTo>
                  <a:lnTo>
                    <a:pt x="7" y="7"/>
                  </a:lnTo>
                  <a:lnTo>
                    <a:pt x="2" y="13"/>
                  </a:lnTo>
                  <a:lnTo>
                    <a:pt x="0" y="16"/>
                  </a:lnTo>
                  <a:lnTo>
                    <a:pt x="0" y="20"/>
                  </a:lnTo>
                  <a:lnTo>
                    <a:pt x="0" y="24"/>
                  </a:lnTo>
                  <a:lnTo>
                    <a:pt x="2" y="27"/>
                  </a:lnTo>
                  <a:lnTo>
                    <a:pt x="7" y="34"/>
                  </a:lnTo>
                  <a:lnTo>
                    <a:pt x="13" y="39"/>
                  </a:lnTo>
                  <a:lnTo>
                    <a:pt x="16" y="40"/>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4" name="Freeform 72">
              <a:extLst>
                <a:ext uri="{FF2B5EF4-FFF2-40B4-BE49-F238E27FC236}">
                  <a16:creationId xmlns:a16="http://schemas.microsoft.com/office/drawing/2014/main" id="{F7F48AA2-C4A7-BA6E-3BD7-676FB50E7AFD}"/>
                </a:ext>
              </a:extLst>
            </p:cNvPr>
            <p:cNvSpPr>
              <a:spLocks/>
            </p:cNvSpPr>
            <p:nvPr/>
          </p:nvSpPr>
          <p:spPr bwMode="auto">
            <a:xfrm>
              <a:off x="8418513" y="1322388"/>
              <a:ext cx="123825" cy="52387"/>
            </a:xfrm>
            <a:custGeom>
              <a:avLst/>
              <a:gdLst>
                <a:gd name="T0" fmla="*/ 95900111 w 79"/>
                <a:gd name="T1" fmla="*/ 0 h 34"/>
                <a:gd name="T2" fmla="*/ 95900111 w 79"/>
                <a:gd name="T3" fmla="*/ 0 h 34"/>
                <a:gd name="T4" fmla="*/ 73768352 w 79"/>
                <a:gd name="T5" fmla="*/ 0 h 34"/>
                <a:gd name="T6" fmla="*/ 56556677 w 79"/>
                <a:gd name="T7" fmla="*/ 4751809 h 34"/>
                <a:gd name="T8" fmla="*/ 41802693 w 79"/>
                <a:gd name="T9" fmla="*/ 11881063 h 34"/>
                <a:gd name="T10" fmla="*/ 27048709 w 79"/>
                <a:gd name="T11" fmla="*/ 19010318 h 34"/>
                <a:gd name="T12" fmla="*/ 14753984 w 79"/>
                <a:gd name="T13" fmla="*/ 28515477 h 34"/>
                <a:gd name="T14" fmla="*/ 4918517 w 79"/>
                <a:gd name="T15" fmla="*/ 40396540 h 34"/>
                <a:gd name="T16" fmla="*/ 2459259 w 79"/>
                <a:gd name="T17" fmla="*/ 54653508 h 34"/>
                <a:gd name="T18" fmla="*/ 0 w 79"/>
                <a:gd name="T19" fmla="*/ 68912017 h 34"/>
                <a:gd name="T20" fmla="*/ 0 w 79"/>
                <a:gd name="T21" fmla="*/ 80793080 h 34"/>
                <a:gd name="T22" fmla="*/ 194257914 w 79"/>
                <a:gd name="T23" fmla="*/ 80793080 h 34"/>
                <a:gd name="T24" fmla="*/ 194257914 w 79"/>
                <a:gd name="T25" fmla="*/ 68912017 h 34"/>
                <a:gd name="T26" fmla="*/ 194257914 w 79"/>
                <a:gd name="T27" fmla="*/ 68912017 h 34"/>
                <a:gd name="T28" fmla="*/ 189339397 w 79"/>
                <a:gd name="T29" fmla="*/ 54653508 h 34"/>
                <a:gd name="T30" fmla="*/ 186881706 w 79"/>
                <a:gd name="T31" fmla="*/ 40396540 h 34"/>
                <a:gd name="T32" fmla="*/ 177044672 w 79"/>
                <a:gd name="T33" fmla="*/ 28515477 h 34"/>
                <a:gd name="T34" fmla="*/ 164749946 w 79"/>
                <a:gd name="T35" fmla="*/ 19010318 h 34"/>
                <a:gd name="T36" fmla="*/ 149995962 w 79"/>
                <a:gd name="T37" fmla="*/ 11881063 h 34"/>
                <a:gd name="T38" fmla="*/ 135243546 w 79"/>
                <a:gd name="T39" fmla="*/ 4751809 h 34"/>
                <a:gd name="T40" fmla="*/ 118030303 w 79"/>
                <a:gd name="T41" fmla="*/ 0 h 34"/>
                <a:gd name="T42" fmla="*/ 95900111 w 79"/>
                <a:gd name="T43" fmla="*/ 0 h 34"/>
                <a:gd name="T44" fmla="*/ 95900111 w 79"/>
                <a:gd name="T45" fmla="*/ 0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 h="34">
                  <a:moveTo>
                    <a:pt x="39" y="0"/>
                  </a:moveTo>
                  <a:lnTo>
                    <a:pt x="39" y="0"/>
                  </a:lnTo>
                  <a:lnTo>
                    <a:pt x="30" y="0"/>
                  </a:lnTo>
                  <a:lnTo>
                    <a:pt x="23" y="2"/>
                  </a:lnTo>
                  <a:lnTo>
                    <a:pt x="17" y="5"/>
                  </a:lnTo>
                  <a:lnTo>
                    <a:pt x="11" y="8"/>
                  </a:lnTo>
                  <a:lnTo>
                    <a:pt x="6" y="12"/>
                  </a:lnTo>
                  <a:lnTo>
                    <a:pt x="2" y="17"/>
                  </a:lnTo>
                  <a:lnTo>
                    <a:pt x="1" y="23"/>
                  </a:lnTo>
                  <a:lnTo>
                    <a:pt x="0" y="29"/>
                  </a:lnTo>
                  <a:lnTo>
                    <a:pt x="0" y="34"/>
                  </a:lnTo>
                  <a:lnTo>
                    <a:pt x="79" y="34"/>
                  </a:lnTo>
                  <a:lnTo>
                    <a:pt x="79" y="29"/>
                  </a:lnTo>
                  <a:lnTo>
                    <a:pt x="77" y="23"/>
                  </a:lnTo>
                  <a:lnTo>
                    <a:pt x="76" y="17"/>
                  </a:lnTo>
                  <a:lnTo>
                    <a:pt x="72" y="12"/>
                  </a:lnTo>
                  <a:lnTo>
                    <a:pt x="67" y="8"/>
                  </a:lnTo>
                  <a:lnTo>
                    <a:pt x="61" y="5"/>
                  </a:lnTo>
                  <a:lnTo>
                    <a:pt x="55" y="2"/>
                  </a:lnTo>
                  <a:lnTo>
                    <a:pt x="48" y="0"/>
                  </a:lnTo>
                  <a:lnTo>
                    <a:pt x="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grpSp>
      <p:pic>
        <p:nvPicPr>
          <p:cNvPr id="3" name="Picture 2">
            <a:extLst>
              <a:ext uri="{FF2B5EF4-FFF2-40B4-BE49-F238E27FC236}">
                <a16:creationId xmlns:a16="http://schemas.microsoft.com/office/drawing/2014/main" id="{FC3E8521-DA10-D3CD-F9E3-68103713AC06}"/>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pic>
        <p:nvPicPr>
          <p:cNvPr id="8" name="Picture 7">
            <a:extLst>
              <a:ext uri="{FF2B5EF4-FFF2-40B4-BE49-F238E27FC236}">
                <a16:creationId xmlns:a16="http://schemas.microsoft.com/office/drawing/2014/main" id="{29573A5A-B02A-2EA9-28A6-6CEB3785F1C9}"/>
              </a:ext>
            </a:extLst>
          </p:cNvPr>
          <p:cNvPicPr>
            <a:picLocks noChangeAspect="1"/>
          </p:cNvPicPr>
          <p:nvPr/>
        </p:nvPicPr>
        <p:blipFill>
          <a:blip r:embed="rId4"/>
          <a:stretch>
            <a:fillRect/>
          </a:stretch>
        </p:blipFill>
        <p:spPr>
          <a:xfrm>
            <a:off x="7122160" y="1745402"/>
            <a:ext cx="4279900" cy="4279900"/>
          </a:xfrm>
          <a:prstGeom prst="rect">
            <a:avLst/>
          </a:prstGeom>
        </p:spPr>
      </p:pic>
    </p:spTree>
    <p:extLst>
      <p:ext uri="{BB962C8B-B14F-4D97-AF65-F5344CB8AC3E}">
        <p14:creationId xmlns:p14="http://schemas.microsoft.com/office/powerpoint/2010/main" val="273414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1E37F-D4D2-77BA-19C8-250E2CA691B2}"/>
              </a:ext>
            </a:extLst>
          </p:cNvPr>
          <p:cNvSpPr txBox="1">
            <a:spLocks/>
          </p:cNvSpPr>
          <p:nvPr/>
        </p:nvSpPr>
        <p:spPr>
          <a:xfrm>
            <a:off x="1657598" y="832698"/>
            <a:ext cx="896087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022179"/>
                </a:solidFill>
                <a:latin typeface="Poppins" pitchFamily="2" charset="77"/>
                <a:cs typeface="Poppins" pitchFamily="2" charset="77"/>
              </a:rPr>
              <a:t>OUR CHOICES IMPACT OUR FEELINGS</a:t>
            </a:r>
          </a:p>
        </p:txBody>
      </p:sp>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2"/>
          <a:stretch>
            <a:fillRect/>
          </a:stretch>
        </p:blipFill>
        <p:spPr>
          <a:xfrm>
            <a:off x="8882743" y="209633"/>
            <a:ext cx="3155702" cy="433296"/>
          </a:xfrm>
          <a:prstGeom prst="rect">
            <a:avLst/>
          </a:prstGeom>
        </p:spPr>
      </p:pic>
      <p:sp>
        <p:nvSpPr>
          <p:cNvPr id="3" name="TextBox 2">
            <a:extLst>
              <a:ext uri="{FF2B5EF4-FFF2-40B4-BE49-F238E27FC236}">
                <a16:creationId xmlns:a16="http://schemas.microsoft.com/office/drawing/2014/main" id="{7604EEB8-B688-A26B-7A76-FA264BA1FEE7}"/>
              </a:ext>
            </a:extLst>
          </p:cNvPr>
          <p:cNvSpPr txBox="1"/>
          <p:nvPr/>
        </p:nvSpPr>
        <p:spPr>
          <a:xfrm>
            <a:off x="538479" y="2019241"/>
            <a:ext cx="11499965" cy="584775"/>
          </a:xfrm>
          <a:prstGeom prst="rect">
            <a:avLst/>
          </a:prstGeom>
          <a:noFill/>
        </p:spPr>
        <p:txBody>
          <a:bodyPr wrap="square" rtlCol="0">
            <a:spAutoFit/>
          </a:bodyPr>
          <a:lstStyle/>
          <a:p>
            <a:pPr marL="11113" lvl="1"/>
            <a:r>
              <a:rPr lang="en-US" sz="3200" dirty="0">
                <a:solidFill>
                  <a:srgbClr val="939598"/>
                </a:solidFill>
                <a:latin typeface="Poppins"/>
              </a:rPr>
              <a:t>Media can cause us to feel a lot of different things, like:</a:t>
            </a:r>
          </a:p>
        </p:txBody>
      </p:sp>
      <p:pic>
        <p:nvPicPr>
          <p:cNvPr id="2" name="Picture 1">
            <a:extLst>
              <a:ext uri="{FF2B5EF4-FFF2-40B4-BE49-F238E27FC236}">
                <a16:creationId xmlns:a16="http://schemas.microsoft.com/office/drawing/2014/main" id="{0A26138E-F9E8-57EF-2DF6-371FD6FE8078}"/>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pic>
        <p:nvPicPr>
          <p:cNvPr id="13" name="Graphic 12" descr="Signpost with solid fill">
            <a:extLst>
              <a:ext uri="{FF2B5EF4-FFF2-40B4-BE49-F238E27FC236}">
                <a16:creationId xmlns:a16="http://schemas.microsoft.com/office/drawing/2014/main" id="{466FB91D-70C8-DE41-9FF4-CF2EC334A5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1129" y="586326"/>
            <a:ext cx="914400" cy="914400"/>
          </a:xfrm>
          <a:prstGeom prst="rect">
            <a:avLst/>
          </a:prstGeom>
        </p:spPr>
      </p:pic>
      <p:sp>
        <p:nvSpPr>
          <p:cNvPr id="14" name="TextBox 13">
            <a:extLst>
              <a:ext uri="{FF2B5EF4-FFF2-40B4-BE49-F238E27FC236}">
                <a16:creationId xmlns:a16="http://schemas.microsoft.com/office/drawing/2014/main" id="{CEED3E4E-DEBC-6069-6319-59A47F76619F}"/>
              </a:ext>
            </a:extLst>
          </p:cNvPr>
          <p:cNvSpPr txBox="1"/>
          <p:nvPr/>
        </p:nvSpPr>
        <p:spPr>
          <a:xfrm>
            <a:off x="1596026" y="3769664"/>
            <a:ext cx="1736091" cy="608180"/>
          </a:xfrm>
          <a:prstGeom prst="rect">
            <a:avLst/>
          </a:prstGeom>
          <a:noFill/>
        </p:spPr>
        <p:txBody>
          <a:bodyPr wrap="square" rtlCol="0">
            <a:spAutoFit/>
          </a:bodyPr>
          <a:lstStyle/>
          <a:p>
            <a:pPr marL="11113" lvl="2" algn="ctr"/>
            <a:r>
              <a:rPr lang="en-US" sz="3352" dirty="0">
                <a:solidFill>
                  <a:srgbClr val="009FD9"/>
                </a:solidFill>
                <a:latin typeface="Poppins"/>
              </a:rPr>
              <a:t>happy</a:t>
            </a:r>
          </a:p>
        </p:txBody>
      </p:sp>
      <p:sp>
        <p:nvSpPr>
          <p:cNvPr id="18" name="TextBox 17">
            <a:extLst>
              <a:ext uri="{FF2B5EF4-FFF2-40B4-BE49-F238E27FC236}">
                <a16:creationId xmlns:a16="http://schemas.microsoft.com/office/drawing/2014/main" id="{1D0D19AF-8319-BE56-0007-869A4B512729}"/>
              </a:ext>
            </a:extLst>
          </p:cNvPr>
          <p:cNvSpPr txBox="1"/>
          <p:nvPr/>
        </p:nvSpPr>
        <p:spPr>
          <a:xfrm>
            <a:off x="3847736" y="3769664"/>
            <a:ext cx="1884681" cy="608180"/>
          </a:xfrm>
          <a:prstGeom prst="rect">
            <a:avLst/>
          </a:prstGeom>
          <a:noFill/>
        </p:spPr>
        <p:txBody>
          <a:bodyPr wrap="square" rtlCol="0">
            <a:spAutoFit/>
          </a:bodyPr>
          <a:lstStyle/>
          <a:p>
            <a:pPr marL="11113" lvl="2" algn="ctr"/>
            <a:r>
              <a:rPr lang="en-US" sz="3352" dirty="0">
                <a:solidFill>
                  <a:srgbClr val="009FD9"/>
                </a:solidFill>
                <a:latin typeface="Poppins"/>
              </a:rPr>
              <a:t>curious</a:t>
            </a:r>
          </a:p>
        </p:txBody>
      </p:sp>
      <p:sp>
        <p:nvSpPr>
          <p:cNvPr id="25" name="TextBox 24">
            <a:extLst>
              <a:ext uri="{FF2B5EF4-FFF2-40B4-BE49-F238E27FC236}">
                <a16:creationId xmlns:a16="http://schemas.microsoft.com/office/drawing/2014/main" id="{DA27B636-AFA3-17F1-6B47-285217EA29E8}"/>
              </a:ext>
            </a:extLst>
          </p:cNvPr>
          <p:cNvSpPr txBox="1"/>
          <p:nvPr/>
        </p:nvSpPr>
        <p:spPr>
          <a:xfrm>
            <a:off x="6396626" y="3769664"/>
            <a:ext cx="1884681" cy="608180"/>
          </a:xfrm>
          <a:prstGeom prst="rect">
            <a:avLst/>
          </a:prstGeom>
          <a:noFill/>
        </p:spPr>
        <p:txBody>
          <a:bodyPr wrap="square" rtlCol="0">
            <a:spAutoFit/>
          </a:bodyPr>
          <a:lstStyle/>
          <a:p>
            <a:pPr marL="11113" lvl="2" algn="ctr"/>
            <a:r>
              <a:rPr lang="en-US" sz="3352" dirty="0">
                <a:solidFill>
                  <a:srgbClr val="009FD9"/>
                </a:solidFill>
                <a:latin typeface="Poppins"/>
              </a:rPr>
              <a:t>excited</a:t>
            </a:r>
          </a:p>
        </p:txBody>
      </p:sp>
      <p:sp>
        <p:nvSpPr>
          <p:cNvPr id="26" name="TextBox 25">
            <a:extLst>
              <a:ext uri="{FF2B5EF4-FFF2-40B4-BE49-F238E27FC236}">
                <a16:creationId xmlns:a16="http://schemas.microsoft.com/office/drawing/2014/main" id="{9EC78C16-5991-31F0-8053-4185D0841EA3}"/>
              </a:ext>
            </a:extLst>
          </p:cNvPr>
          <p:cNvSpPr txBox="1"/>
          <p:nvPr/>
        </p:nvSpPr>
        <p:spPr>
          <a:xfrm>
            <a:off x="8945517" y="3769664"/>
            <a:ext cx="1461772" cy="608180"/>
          </a:xfrm>
          <a:prstGeom prst="rect">
            <a:avLst/>
          </a:prstGeom>
          <a:noFill/>
        </p:spPr>
        <p:txBody>
          <a:bodyPr wrap="square" rtlCol="0">
            <a:spAutoFit/>
          </a:bodyPr>
          <a:lstStyle/>
          <a:p>
            <a:pPr marL="11113" lvl="2" algn="ctr"/>
            <a:r>
              <a:rPr lang="en-US" sz="3352" dirty="0">
                <a:solidFill>
                  <a:srgbClr val="009FD9"/>
                </a:solidFill>
                <a:latin typeface="Poppins"/>
              </a:rPr>
              <a:t>loved</a:t>
            </a:r>
          </a:p>
        </p:txBody>
      </p:sp>
      <p:sp>
        <p:nvSpPr>
          <p:cNvPr id="27" name="TextBox 26">
            <a:extLst>
              <a:ext uri="{FF2B5EF4-FFF2-40B4-BE49-F238E27FC236}">
                <a16:creationId xmlns:a16="http://schemas.microsoft.com/office/drawing/2014/main" id="{B66EA91E-6FFD-4B52-890C-A5B0F0D85B38}"/>
              </a:ext>
            </a:extLst>
          </p:cNvPr>
          <p:cNvSpPr txBox="1"/>
          <p:nvPr/>
        </p:nvSpPr>
        <p:spPr>
          <a:xfrm>
            <a:off x="1799131" y="5515452"/>
            <a:ext cx="1719236" cy="608180"/>
          </a:xfrm>
          <a:prstGeom prst="rect">
            <a:avLst/>
          </a:prstGeom>
          <a:noFill/>
        </p:spPr>
        <p:txBody>
          <a:bodyPr wrap="square" rtlCol="0">
            <a:spAutoFit/>
          </a:bodyPr>
          <a:lstStyle/>
          <a:p>
            <a:pPr marL="11113" lvl="2" algn="ctr"/>
            <a:r>
              <a:rPr lang="en-US" sz="3352" dirty="0">
                <a:solidFill>
                  <a:srgbClr val="009FD9"/>
                </a:solidFill>
                <a:latin typeface="Poppins"/>
              </a:rPr>
              <a:t>scared</a:t>
            </a:r>
          </a:p>
        </p:txBody>
      </p:sp>
      <p:sp>
        <p:nvSpPr>
          <p:cNvPr id="28" name="TextBox 27">
            <a:extLst>
              <a:ext uri="{FF2B5EF4-FFF2-40B4-BE49-F238E27FC236}">
                <a16:creationId xmlns:a16="http://schemas.microsoft.com/office/drawing/2014/main" id="{F28E3E69-337F-0C3C-6A08-E835BCF2951D}"/>
              </a:ext>
            </a:extLst>
          </p:cNvPr>
          <p:cNvSpPr txBox="1"/>
          <p:nvPr/>
        </p:nvSpPr>
        <p:spPr>
          <a:xfrm>
            <a:off x="5292881" y="5515452"/>
            <a:ext cx="2078991" cy="608180"/>
          </a:xfrm>
          <a:prstGeom prst="rect">
            <a:avLst/>
          </a:prstGeom>
          <a:noFill/>
        </p:spPr>
        <p:txBody>
          <a:bodyPr wrap="square" rtlCol="0">
            <a:spAutoFit/>
          </a:bodyPr>
          <a:lstStyle/>
          <a:p>
            <a:pPr marL="11113" lvl="2" algn="ctr"/>
            <a:r>
              <a:rPr lang="en-US" sz="3352" dirty="0">
                <a:solidFill>
                  <a:srgbClr val="009FD9"/>
                </a:solidFill>
                <a:latin typeface="Poppins"/>
              </a:rPr>
              <a:t>stressed</a:t>
            </a:r>
          </a:p>
        </p:txBody>
      </p:sp>
      <p:sp>
        <p:nvSpPr>
          <p:cNvPr id="29" name="TextBox 28">
            <a:extLst>
              <a:ext uri="{FF2B5EF4-FFF2-40B4-BE49-F238E27FC236}">
                <a16:creationId xmlns:a16="http://schemas.microsoft.com/office/drawing/2014/main" id="{2AB6B1A6-5D4B-82B6-9EB2-BB4093634DC3}"/>
              </a:ext>
            </a:extLst>
          </p:cNvPr>
          <p:cNvSpPr txBox="1"/>
          <p:nvPr/>
        </p:nvSpPr>
        <p:spPr>
          <a:xfrm>
            <a:off x="8693421" y="5515452"/>
            <a:ext cx="1461771" cy="608180"/>
          </a:xfrm>
          <a:prstGeom prst="rect">
            <a:avLst/>
          </a:prstGeom>
          <a:noFill/>
        </p:spPr>
        <p:txBody>
          <a:bodyPr wrap="square" rtlCol="0">
            <a:spAutoFit/>
          </a:bodyPr>
          <a:lstStyle/>
          <a:p>
            <a:pPr marL="11113" lvl="2" algn="ctr"/>
            <a:r>
              <a:rPr lang="en-US" sz="3352" dirty="0">
                <a:solidFill>
                  <a:srgbClr val="009FD9"/>
                </a:solidFill>
                <a:latin typeface="Poppins"/>
              </a:rPr>
              <a:t>angry</a:t>
            </a:r>
          </a:p>
        </p:txBody>
      </p:sp>
      <p:pic>
        <p:nvPicPr>
          <p:cNvPr id="31" name="Graphic 30" descr="Grinning face with solid fill with solid fill">
            <a:extLst>
              <a:ext uri="{FF2B5EF4-FFF2-40B4-BE49-F238E27FC236}">
                <a16:creationId xmlns:a16="http://schemas.microsoft.com/office/drawing/2014/main" id="{93551A14-910E-0135-B2C7-2BFB7A143C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06871" y="2954891"/>
            <a:ext cx="914400" cy="914400"/>
          </a:xfrm>
          <a:prstGeom prst="rect">
            <a:avLst/>
          </a:prstGeom>
        </p:spPr>
      </p:pic>
      <p:pic>
        <p:nvPicPr>
          <p:cNvPr id="33" name="Graphic 32" descr="Dance with solid fill">
            <a:extLst>
              <a:ext uri="{FF2B5EF4-FFF2-40B4-BE49-F238E27FC236}">
                <a16:creationId xmlns:a16="http://schemas.microsoft.com/office/drawing/2014/main" id="{C9B52F9C-8475-F3F8-F396-832F667472E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96041" y="2711134"/>
            <a:ext cx="1085850" cy="1085850"/>
          </a:xfrm>
          <a:prstGeom prst="rect">
            <a:avLst/>
          </a:prstGeom>
        </p:spPr>
      </p:pic>
      <p:pic>
        <p:nvPicPr>
          <p:cNvPr id="39" name="Graphic 38" descr="Two Hearts with solid fill">
            <a:extLst>
              <a:ext uri="{FF2B5EF4-FFF2-40B4-BE49-F238E27FC236}">
                <a16:creationId xmlns:a16="http://schemas.microsoft.com/office/drawing/2014/main" id="{7ECD0815-5830-263B-19C4-70D5DD40850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219203" y="2772532"/>
            <a:ext cx="914400" cy="914400"/>
          </a:xfrm>
          <a:prstGeom prst="rect">
            <a:avLst/>
          </a:prstGeom>
        </p:spPr>
      </p:pic>
      <p:pic>
        <p:nvPicPr>
          <p:cNvPr id="41" name="Graphic 40" descr="Monster with solid fill">
            <a:extLst>
              <a:ext uri="{FF2B5EF4-FFF2-40B4-BE49-F238E27FC236}">
                <a16:creationId xmlns:a16="http://schemas.microsoft.com/office/drawing/2014/main" id="{C9FCC362-1955-6647-BE90-A63283E35B4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967106" y="4613470"/>
            <a:ext cx="914400" cy="914400"/>
          </a:xfrm>
          <a:prstGeom prst="rect">
            <a:avLst/>
          </a:prstGeom>
        </p:spPr>
      </p:pic>
      <p:pic>
        <p:nvPicPr>
          <p:cNvPr id="43" name="Graphic 42" descr="Surprised face with solid fill with solid fill">
            <a:extLst>
              <a:ext uri="{FF2B5EF4-FFF2-40B4-BE49-F238E27FC236}">
                <a16:creationId xmlns:a16="http://schemas.microsoft.com/office/drawing/2014/main" id="{10956FC2-90A6-85E8-364A-2165D6876DC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215921" y="4613470"/>
            <a:ext cx="914400" cy="914400"/>
          </a:xfrm>
          <a:prstGeom prst="rect">
            <a:avLst/>
          </a:prstGeom>
        </p:spPr>
      </p:pic>
      <p:pic>
        <p:nvPicPr>
          <p:cNvPr id="45" name="Graphic 44" descr="Scared face with solid fill with solid fill">
            <a:extLst>
              <a:ext uri="{FF2B5EF4-FFF2-40B4-BE49-F238E27FC236}">
                <a16:creationId xmlns:a16="http://schemas.microsoft.com/office/drawing/2014/main" id="{C64F93A9-A98E-27D3-28CE-3EE5CB956ED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880777" y="4613470"/>
            <a:ext cx="914400" cy="914400"/>
          </a:xfrm>
          <a:prstGeom prst="rect">
            <a:avLst/>
          </a:prstGeom>
        </p:spPr>
      </p:pic>
      <p:pic>
        <p:nvPicPr>
          <p:cNvPr id="47" name="Graphic 46">
            <a:extLst>
              <a:ext uri="{FF2B5EF4-FFF2-40B4-BE49-F238E27FC236}">
                <a16:creationId xmlns:a16="http://schemas.microsoft.com/office/drawing/2014/main" id="{4AAA08A6-DB39-5591-C401-285378ABCA7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294776" y="2793700"/>
            <a:ext cx="990600" cy="990600"/>
          </a:xfrm>
          <a:prstGeom prst="rect">
            <a:avLst/>
          </a:prstGeom>
        </p:spPr>
      </p:pic>
    </p:spTree>
    <p:extLst>
      <p:ext uri="{BB962C8B-B14F-4D97-AF65-F5344CB8AC3E}">
        <p14:creationId xmlns:p14="http://schemas.microsoft.com/office/powerpoint/2010/main" val="1070774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8" y="832698"/>
            <a:ext cx="469570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22179"/>
                </a:solidFill>
                <a:latin typeface="Poppins" pitchFamily="2" charset="77"/>
                <a:cs typeface="Poppins" pitchFamily="2" charset="77"/>
              </a:rPr>
              <a:t>MEDIA BALANCE</a:t>
            </a:r>
          </a:p>
        </p:txBody>
      </p:sp>
      <p:sp>
        <p:nvSpPr>
          <p:cNvPr id="9" name="TextBox 2">
            <a:extLst>
              <a:ext uri="{FF2B5EF4-FFF2-40B4-BE49-F238E27FC236}">
                <a16:creationId xmlns:a16="http://schemas.microsoft.com/office/drawing/2014/main" id="{B3E17B60-00AF-F10E-BC0F-FE7F064BED9B}"/>
              </a:ext>
            </a:extLst>
          </p:cNvPr>
          <p:cNvSpPr txBox="1"/>
          <p:nvPr/>
        </p:nvSpPr>
        <p:spPr>
          <a:xfrm>
            <a:off x="838200" y="1554847"/>
            <a:ext cx="10737966" cy="4470455"/>
          </a:xfrm>
          <a:prstGeom prst="rect">
            <a:avLst/>
          </a:prstGeom>
        </p:spPr>
        <p:txBody>
          <a:bodyPr wrap="square" lIns="0" tIns="0" rIns="0" bIns="0" rtlCol="0" anchor="t">
            <a:spAutoFit/>
          </a:bodyPr>
          <a:lstStyle/>
          <a:p>
            <a:pPr marL="843156" lvl="1" indent="-421578">
              <a:lnSpc>
                <a:spcPct val="150000"/>
              </a:lnSpc>
              <a:buFont typeface="Arial"/>
              <a:buChar char="•"/>
            </a:pPr>
            <a:r>
              <a:rPr lang="en-US" sz="2800" dirty="0">
                <a:solidFill>
                  <a:srgbClr val="939598"/>
                </a:solidFill>
                <a:latin typeface="Poppins"/>
              </a:rPr>
              <a:t>Media Balance means making choices that will help us feel healthy and fulfilled. </a:t>
            </a:r>
          </a:p>
          <a:p>
            <a:pPr marL="843156" lvl="1" indent="-421578">
              <a:lnSpc>
                <a:spcPct val="150000"/>
              </a:lnSpc>
              <a:buFont typeface="Arial"/>
              <a:buChar char="•"/>
            </a:pPr>
            <a:r>
              <a:rPr lang="en-US" sz="2800" dirty="0">
                <a:solidFill>
                  <a:srgbClr val="939598"/>
                </a:solidFill>
                <a:latin typeface="Poppins"/>
              </a:rPr>
              <a:t>Some important factors to consider:</a:t>
            </a:r>
          </a:p>
          <a:p>
            <a:pPr marL="1686313" lvl="2" indent="-562104">
              <a:lnSpc>
                <a:spcPct val="150000"/>
              </a:lnSpc>
              <a:buFont typeface="Arial"/>
              <a:buChar char="⚬"/>
            </a:pPr>
            <a:r>
              <a:rPr lang="en-US" sz="2800" dirty="0">
                <a:solidFill>
                  <a:srgbClr val="939598"/>
                </a:solidFill>
                <a:latin typeface="Poppins"/>
              </a:rPr>
              <a:t>What media you choose</a:t>
            </a:r>
          </a:p>
          <a:p>
            <a:pPr marL="1686313" lvl="2" indent="-562104">
              <a:lnSpc>
                <a:spcPct val="150000"/>
              </a:lnSpc>
              <a:buFont typeface="Arial"/>
              <a:buChar char="⚬"/>
            </a:pPr>
            <a:r>
              <a:rPr lang="en-US" sz="2800" dirty="0">
                <a:solidFill>
                  <a:srgbClr val="939598"/>
                </a:solidFill>
                <a:latin typeface="Poppins"/>
              </a:rPr>
              <a:t>When you choose to use it</a:t>
            </a:r>
          </a:p>
          <a:p>
            <a:pPr marL="1686313" lvl="2" indent="-562104">
              <a:lnSpc>
                <a:spcPct val="150000"/>
              </a:lnSpc>
              <a:buFont typeface="Arial"/>
              <a:buChar char="⚬"/>
            </a:pPr>
            <a:r>
              <a:rPr lang="en-US" sz="2800" dirty="0">
                <a:solidFill>
                  <a:srgbClr val="939598"/>
                </a:solidFill>
                <a:latin typeface="Poppins"/>
              </a:rPr>
              <a:t>How much you choose to consume</a:t>
            </a:r>
          </a:p>
          <a:p>
            <a:pPr marL="1686313" lvl="2" indent="-562104">
              <a:lnSpc>
                <a:spcPct val="150000"/>
              </a:lnSpc>
              <a:buFont typeface="Arial"/>
              <a:buChar char="⚬"/>
            </a:pPr>
            <a:r>
              <a:rPr lang="en-US" sz="2800" dirty="0">
                <a:solidFill>
                  <a:srgbClr val="939598"/>
                </a:solidFill>
                <a:latin typeface="Poppins"/>
              </a:rPr>
              <a:t>How these choices make you feel</a:t>
            </a:r>
          </a:p>
        </p:txBody>
      </p:sp>
      <p:pic>
        <p:nvPicPr>
          <p:cNvPr id="3" name="Picture 2">
            <a:extLst>
              <a:ext uri="{FF2B5EF4-FFF2-40B4-BE49-F238E27FC236}">
                <a16:creationId xmlns:a16="http://schemas.microsoft.com/office/drawing/2014/main" id="{6E02C167-4427-BEBF-5AA0-7C6FF40DD832}"/>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pic>
        <p:nvPicPr>
          <p:cNvPr id="6" name="Graphic 5" descr="Yoga with solid fill">
            <a:extLst>
              <a:ext uri="{FF2B5EF4-FFF2-40B4-BE49-F238E27FC236}">
                <a16:creationId xmlns:a16="http://schemas.microsoft.com/office/drawing/2014/main" id="{151E57C4-45EC-DB96-DF07-A85CBBF365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200" y="828822"/>
            <a:ext cx="669966" cy="669966"/>
          </a:xfrm>
          <a:prstGeom prst="rect">
            <a:avLst/>
          </a:prstGeom>
        </p:spPr>
      </p:pic>
    </p:spTree>
    <p:extLst>
      <p:ext uri="{BB962C8B-B14F-4D97-AF65-F5344CB8AC3E}">
        <p14:creationId xmlns:p14="http://schemas.microsoft.com/office/powerpoint/2010/main" val="2765332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8" y="832698"/>
            <a:ext cx="3947556"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22179"/>
                </a:solidFill>
                <a:latin typeface="Poppins" pitchFamily="2" charset="77"/>
                <a:cs typeface="Poppins" pitchFamily="2" charset="77"/>
              </a:rPr>
              <a:t>LIFE BALANCE</a:t>
            </a:r>
          </a:p>
        </p:txBody>
      </p:sp>
      <p:pic>
        <p:nvPicPr>
          <p:cNvPr id="3" name="Picture 2">
            <a:extLst>
              <a:ext uri="{FF2B5EF4-FFF2-40B4-BE49-F238E27FC236}">
                <a16:creationId xmlns:a16="http://schemas.microsoft.com/office/drawing/2014/main" id="{6E02C167-4427-BEBF-5AA0-7C6FF40DD832}"/>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pic>
        <p:nvPicPr>
          <p:cNvPr id="6" name="Graphic 5" descr="Seaweed with solid fill">
            <a:extLst>
              <a:ext uri="{FF2B5EF4-FFF2-40B4-BE49-F238E27FC236}">
                <a16:creationId xmlns:a16="http://schemas.microsoft.com/office/drawing/2014/main" id="{7F2140C5-8648-AFFC-997B-122AA59D78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3664" y="762476"/>
            <a:ext cx="738250" cy="738250"/>
          </a:xfrm>
          <a:prstGeom prst="rect">
            <a:avLst/>
          </a:prstGeom>
        </p:spPr>
      </p:pic>
      <p:sp>
        <p:nvSpPr>
          <p:cNvPr id="7" name="TextBox 2">
            <a:extLst>
              <a:ext uri="{FF2B5EF4-FFF2-40B4-BE49-F238E27FC236}">
                <a16:creationId xmlns:a16="http://schemas.microsoft.com/office/drawing/2014/main" id="{EF9784B6-CEBD-C2B5-9FCC-1F879582B9A7}"/>
              </a:ext>
            </a:extLst>
          </p:cNvPr>
          <p:cNvSpPr txBox="1"/>
          <p:nvPr/>
        </p:nvSpPr>
        <p:spPr>
          <a:xfrm>
            <a:off x="432396" y="1875625"/>
            <a:ext cx="2770908" cy="2954655"/>
          </a:xfrm>
          <a:prstGeom prst="rect">
            <a:avLst/>
          </a:prstGeom>
          <a:solidFill>
            <a:srgbClr val="005D32"/>
          </a:solidFill>
        </p:spPr>
        <p:txBody>
          <a:bodyPr wrap="square" lIns="182880" tIns="182880" rIns="182880" bIns="182880" rtlCol="0" anchor="t">
            <a:spAutoFit/>
          </a:bodyPr>
          <a:lstStyle/>
          <a:p>
            <a:pPr marL="14288" lvl="1" algn="ctr"/>
            <a:r>
              <a:rPr lang="en-US" sz="2800" dirty="0">
                <a:solidFill>
                  <a:schemeClr val="bg1"/>
                </a:solidFill>
                <a:latin typeface="Poppins"/>
              </a:rPr>
              <a:t>Making healthy choices is going to look different for everyone.</a:t>
            </a:r>
          </a:p>
        </p:txBody>
      </p:sp>
      <p:sp>
        <p:nvSpPr>
          <p:cNvPr id="13" name="TextBox 2">
            <a:extLst>
              <a:ext uri="{FF2B5EF4-FFF2-40B4-BE49-F238E27FC236}">
                <a16:creationId xmlns:a16="http://schemas.microsoft.com/office/drawing/2014/main" id="{60197877-A7AB-CD0B-7680-3F18AE6772B8}"/>
              </a:ext>
            </a:extLst>
          </p:cNvPr>
          <p:cNvSpPr txBox="1"/>
          <p:nvPr/>
        </p:nvSpPr>
        <p:spPr>
          <a:xfrm>
            <a:off x="3411167" y="1875625"/>
            <a:ext cx="2889666" cy="2954655"/>
          </a:xfrm>
          <a:prstGeom prst="rect">
            <a:avLst/>
          </a:prstGeom>
          <a:solidFill>
            <a:srgbClr val="005D32">
              <a:alpha val="30000"/>
            </a:srgbClr>
          </a:solidFill>
        </p:spPr>
        <p:txBody>
          <a:bodyPr wrap="square" lIns="182880" tIns="182880" rIns="182880" bIns="182880" rtlCol="0" anchor="t">
            <a:spAutoFit/>
          </a:bodyPr>
          <a:lstStyle/>
          <a:p>
            <a:pPr marL="14288" lvl="1" algn="ctr"/>
            <a:r>
              <a:rPr lang="en-US" sz="2800" dirty="0">
                <a:solidFill>
                  <a:srgbClr val="005D32"/>
                </a:solidFill>
                <a:latin typeface="Poppins"/>
              </a:rPr>
              <a:t>It is important to remember that there is an entire world </a:t>
            </a:r>
            <a:r>
              <a:rPr lang="en-US" sz="2800" dirty="0">
                <a:solidFill>
                  <a:srgbClr val="005D32"/>
                </a:solidFill>
                <a:latin typeface="Poppins" panose="00000500000000000000" pitchFamily="2" charset="0"/>
                <a:cs typeface="Poppins" panose="00000500000000000000" pitchFamily="2" charset="0"/>
              </a:rPr>
              <a:t>outside</a:t>
            </a:r>
            <a:r>
              <a:rPr lang="en-US" sz="2800" dirty="0">
                <a:solidFill>
                  <a:srgbClr val="005D32"/>
                </a:solidFill>
                <a:latin typeface="Poppins Italics"/>
              </a:rPr>
              <a:t> </a:t>
            </a:r>
            <a:r>
              <a:rPr lang="en-US" sz="2800" dirty="0">
                <a:solidFill>
                  <a:srgbClr val="005D32"/>
                </a:solidFill>
                <a:latin typeface="Poppins"/>
              </a:rPr>
              <a:t>of media.</a:t>
            </a:r>
          </a:p>
        </p:txBody>
      </p:sp>
      <p:sp>
        <p:nvSpPr>
          <p:cNvPr id="15" name="TextBox 2">
            <a:extLst>
              <a:ext uri="{FF2B5EF4-FFF2-40B4-BE49-F238E27FC236}">
                <a16:creationId xmlns:a16="http://schemas.microsoft.com/office/drawing/2014/main" id="{C6250967-5BDE-8B98-AD13-DDC54CE632C3}"/>
              </a:ext>
            </a:extLst>
          </p:cNvPr>
          <p:cNvSpPr txBox="1"/>
          <p:nvPr/>
        </p:nvSpPr>
        <p:spPr>
          <a:xfrm>
            <a:off x="6544321" y="1875625"/>
            <a:ext cx="2415575" cy="2954655"/>
          </a:xfrm>
          <a:prstGeom prst="rect">
            <a:avLst/>
          </a:prstGeom>
          <a:solidFill>
            <a:srgbClr val="005D32">
              <a:alpha val="20000"/>
            </a:srgbClr>
          </a:solidFill>
        </p:spPr>
        <p:txBody>
          <a:bodyPr wrap="square" lIns="182880" tIns="182880" rIns="182880" bIns="182880" rtlCol="0" anchor="t">
            <a:spAutoFit/>
          </a:bodyPr>
          <a:lstStyle/>
          <a:p>
            <a:pPr marL="14288" lvl="1" algn="ctr"/>
            <a:r>
              <a:rPr lang="en-US" sz="2800" dirty="0">
                <a:solidFill>
                  <a:srgbClr val="005D32"/>
                </a:solidFill>
                <a:latin typeface="Poppins"/>
              </a:rPr>
              <a:t>We want to be sure we balance our life in a healthy way.</a:t>
            </a:r>
          </a:p>
        </p:txBody>
      </p:sp>
      <p:sp>
        <p:nvSpPr>
          <p:cNvPr id="16" name="TextBox 2">
            <a:extLst>
              <a:ext uri="{FF2B5EF4-FFF2-40B4-BE49-F238E27FC236}">
                <a16:creationId xmlns:a16="http://schemas.microsoft.com/office/drawing/2014/main" id="{6F2379B2-F76C-6E85-9EAE-48F8B8947B6B}"/>
              </a:ext>
            </a:extLst>
          </p:cNvPr>
          <p:cNvSpPr txBox="1"/>
          <p:nvPr/>
        </p:nvSpPr>
        <p:spPr>
          <a:xfrm>
            <a:off x="9239006" y="1875625"/>
            <a:ext cx="2541322" cy="2954655"/>
          </a:xfrm>
          <a:prstGeom prst="rect">
            <a:avLst/>
          </a:prstGeom>
          <a:solidFill>
            <a:srgbClr val="005D32">
              <a:alpha val="10000"/>
            </a:srgbClr>
          </a:solidFill>
        </p:spPr>
        <p:txBody>
          <a:bodyPr wrap="square" lIns="182880" tIns="182880" rIns="182880" bIns="182880" rtlCol="0" anchor="t">
            <a:spAutoFit/>
          </a:bodyPr>
          <a:lstStyle/>
          <a:p>
            <a:pPr marL="14288" lvl="1" algn="ctr"/>
            <a:r>
              <a:rPr lang="en-US" sz="2800" dirty="0">
                <a:solidFill>
                  <a:srgbClr val="005D32"/>
                </a:solidFill>
                <a:latin typeface="Poppins"/>
              </a:rPr>
              <a:t>Sometimes that means the best choice is no media at all. </a:t>
            </a:r>
          </a:p>
        </p:txBody>
      </p:sp>
    </p:spTree>
    <p:extLst>
      <p:ext uri="{BB962C8B-B14F-4D97-AF65-F5344CB8AC3E}">
        <p14:creationId xmlns:p14="http://schemas.microsoft.com/office/powerpoint/2010/main" val="3251340310"/>
      </p:ext>
    </p:extLst>
  </p:cSld>
  <p:clrMapOvr>
    <a:masterClrMapping/>
  </p:clrMapOvr>
</p:sld>
</file>

<file path=ppt/theme/theme1.xml><?xml version="1.0" encoding="utf-8"?>
<a:theme xmlns:a="http://schemas.openxmlformats.org/drawingml/2006/main" name="Office Theme 2013 - 2022">
  <a:themeElements>
    <a:clrScheme name="SHHS LAUSD Unified">
      <a:dk1>
        <a:srgbClr val="002574"/>
      </a:dk1>
      <a:lt1>
        <a:srgbClr val="FFFFFF"/>
      </a:lt1>
      <a:dk2>
        <a:srgbClr val="2B2A79"/>
      </a:dk2>
      <a:lt2>
        <a:srgbClr val="E5E6E4"/>
      </a:lt2>
      <a:accent1>
        <a:srgbClr val="099FD9"/>
      </a:accent1>
      <a:accent2>
        <a:srgbClr val="E8E5E5"/>
      </a:accent2>
      <a:accent3>
        <a:srgbClr val="FEA508"/>
      </a:accent3>
      <a:accent4>
        <a:srgbClr val="FF5C04"/>
      </a:accent4>
      <a:accent5>
        <a:srgbClr val="FE0100"/>
      </a:accent5>
      <a:accent6>
        <a:srgbClr val="005D31"/>
      </a:accent6>
      <a:hlink>
        <a:srgbClr val="099FD9"/>
      </a:hlink>
      <a:folHlink>
        <a:srgbClr val="2B2A7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3DCE734C9CB940B3A30DA4319AF3D4" ma:contentTypeVersion="4" ma:contentTypeDescription="Create a new document." ma:contentTypeScope="" ma:versionID="8a7ecc0d234c28e1ff0c0d92a4bf7f16">
  <xsd:schema xmlns:xsd="http://www.w3.org/2001/XMLSchema" xmlns:xs="http://www.w3.org/2001/XMLSchema" xmlns:p="http://schemas.microsoft.com/office/2006/metadata/properties" xmlns:ns2="1791423b-42af-4f40-aecb-a668924a6f52" xmlns:ns3="06d2eeb9-bf79-449a-8beb-66334cc9cee8" targetNamespace="http://schemas.microsoft.com/office/2006/metadata/properties" ma:root="true" ma:fieldsID="11e2e8168d99d887898336953b7e3375" ns2:_="" ns3:_="">
    <xsd:import namespace="1791423b-42af-4f40-aecb-a668924a6f52"/>
    <xsd:import namespace="06d2eeb9-bf79-449a-8beb-66334cc9cee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91423b-42af-4f40-aecb-a668924a6f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6d2eeb9-bf79-449a-8beb-66334cc9cee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6A1FC58-3763-4D63-AB10-C1603EFDCB8C}">
  <ds:schemaRefs>
    <ds:schemaRef ds:uri="http://schemas.microsoft.com/sharepoint/v3/contenttype/forms"/>
  </ds:schemaRefs>
</ds:datastoreItem>
</file>

<file path=customXml/itemProps2.xml><?xml version="1.0" encoding="utf-8"?>
<ds:datastoreItem xmlns:ds="http://schemas.openxmlformats.org/officeDocument/2006/customXml" ds:itemID="{191B1CF7-38A9-405E-85B5-D4DB1E903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91423b-42af-4f40-aecb-a668924a6f52"/>
    <ds:schemaRef ds:uri="06d2eeb9-bf79-449a-8beb-66334cc9ce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54B9FE-C253-441B-870B-18C68290972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1932</TotalTime>
  <Words>531</Words>
  <Application>Microsoft Office PowerPoint</Application>
  <PresentationFormat>Widescreen</PresentationFormat>
  <Paragraphs>79</Paragraphs>
  <Slides>17</Slides>
  <Notes>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Poppins</vt:lpstr>
      <vt:lpstr>Poppins Italics</vt:lpstr>
      <vt:lpstr>Poppins SemiBold</vt:lpstr>
      <vt:lpstr>Office Theme 2013 - 2022</vt:lpstr>
      <vt:lpstr>PowerPoint Presentation</vt:lpstr>
      <vt:lpstr>WOULD YOU RATHER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Escobar, David</dc:creator>
  <cp:lastModifiedBy>Gomez, Julie</cp:lastModifiedBy>
  <cp:revision>38</cp:revision>
  <dcterms:created xsi:type="dcterms:W3CDTF">2023-01-04T20:45:09Z</dcterms:created>
  <dcterms:modified xsi:type="dcterms:W3CDTF">2023-06-30T21:44:38Z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0x010100003DCE734C9CB940B3A30DA4319AF3D4</vt:lpwstr>
  </property>
</Properties>
</file>